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 id="2147483733" r:id="rId3"/>
    <p:sldMasterId id="2147483756" r:id="rId4"/>
  </p:sldMasterIdLst>
  <p:notesMasterIdLst>
    <p:notesMasterId r:id="rId26"/>
  </p:notesMasterIdLst>
  <p:sldIdLst>
    <p:sldId id="281" r:id="rId5"/>
    <p:sldId id="380" r:id="rId6"/>
    <p:sldId id="381" r:id="rId7"/>
    <p:sldId id="399" r:id="rId8"/>
    <p:sldId id="400" r:id="rId9"/>
    <p:sldId id="383" r:id="rId10"/>
    <p:sldId id="390" r:id="rId11"/>
    <p:sldId id="394" r:id="rId12"/>
    <p:sldId id="395" r:id="rId13"/>
    <p:sldId id="382" r:id="rId14"/>
    <p:sldId id="388" r:id="rId15"/>
    <p:sldId id="393" r:id="rId16"/>
    <p:sldId id="391" r:id="rId17"/>
    <p:sldId id="392" r:id="rId18"/>
    <p:sldId id="397" r:id="rId19"/>
    <p:sldId id="367" r:id="rId20"/>
    <p:sldId id="368" r:id="rId21"/>
    <p:sldId id="396" r:id="rId22"/>
    <p:sldId id="398" r:id="rId23"/>
    <p:sldId id="384" r:id="rId24"/>
    <p:sldId id="287" r:id="rId25"/>
  </p:sldIdLst>
  <p:sldSz cx="9906000" cy="6858000" type="A4"/>
  <p:notesSz cx="6761163" cy="99425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23604BB-1ABF-47A2-B377-D4247C388667}">
          <p14:sldIdLst>
            <p14:sldId id="281"/>
            <p14:sldId id="380"/>
            <p14:sldId id="381"/>
            <p14:sldId id="399"/>
            <p14:sldId id="400"/>
            <p14:sldId id="383"/>
            <p14:sldId id="390"/>
            <p14:sldId id="394"/>
            <p14:sldId id="395"/>
            <p14:sldId id="382"/>
            <p14:sldId id="388"/>
            <p14:sldId id="393"/>
            <p14:sldId id="391"/>
            <p14:sldId id="392"/>
            <p14:sldId id="397"/>
            <p14:sldId id="367"/>
            <p14:sldId id="368"/>
            <p14:sldId id="396"/>
            <p14:sldId id="398"/>
            <p14:sldId id="384"/>
            <p14:sldId id="287"/>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5050"/>
    <a:srgbClr val="B4C7E7"/>
    <a:srgbClr val="6995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Стиль из темы 1 - акцент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Темный стиль 1 — акцент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Стиль из темы 1 - акцент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Средний стиль 3 — акцент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Средний стиль 3 — акцент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46" autoAdjust="0"/>
    <p:restoredTop sz="87288" autoAdjust="0"/>
  </p:normalViewPr>
  <p:slideViewPr>
    <p:cSldViewPr snapToGrid="0">
      <p:cViewPr>
        <p:scale>
          <a:sx n="120" d="100"/>
          <a:sy n="120" d="100"/>
        </p:scale>
        <p:origin x="864" y="66"/>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1041;&#1080;&#1079;&#1085;&#1077;&#1089;\&#1055;&#1088;&#1077;&#1079;&#1077;&#1085;&#1090;&#1072;&#1094;&#1080;&#1080;\&#1043;&#1088;&#1072;&#1092;&#1080;&#1082;&#1055;&#1088;&#1077;&#1074;&#1099;&#1096;&#1077;&#1085;&#1080;&#1103;&#1062;&#1077;&#1085;&#109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1041;&#1080;&#1079;&#1085;&#1077;&#1089;\&#1055;&#1088;&#1077;&#1079;&#1077;&#1085;&#1090;&#1072;&#1094;&#1080;&#1080;\&#1043;&#1088;&#1072;&#1092;&#1080;&#1082;&#1055;&#1088;&#1077;&#1074;&#1099;&#1096;&#1077;&#1085;&#1080;&#1103;&#1062;&#1077;&#1085;&#1099;.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oleObject" Target="file:///C:\&#1041;&#1080;&#1079;&#1085;&#1077;&#1089;\&#1055;&#1088;&#1077;&#1079;&#1077;&#1085;&#1090;&#1072;&#1094;&#1080;&#1080;\&#1043;&#1088;&#1072;&#1092;&#1080;&#1082;&#1055;&#1088;&#1077;&#1074;&#1099;&#1096;&#1077;&#1085;&#1080;&#1103;&#1062;&#1077;&#1085;&#109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bg1"/>
                </a:solidFill>
                <a:latin typeface="+mj-lt"/>
                <a:ea typeface="+mn-ea"/>
                <a:cs typeface="+mn-cs"/>
              </a:defRPr>
            </a:pPr>
            <a:r>
              <a:rPr lang="ru-RU" sz="1200" b="0" dirty="0">
                <a:solidFill>
                  <a:schemeClr val="bg1"/>
                </a:solidFill>
                <a:latin typeface="+mj-lt"/>
              </a:rPr>
              <a:t>По квартальное превышение  в </a:t>
            </a:r>
            <a:r>
              <a:rPr lang="en-US" sz="1200" b="0" dirty="0">
                <a:solidFill>
                  <a:schemeClr val="bg1"/>
                </a:solidFill>
                <a:latin typeface="+mj-lt"/>
              </a:rPr>
              <a:t>%% </a:t>
            </a:r>
            <a:r>
              <a:rPr lang="ru-RU" sz="1200" b="0" dirty="0">
                <a:solidFill>
                  <a:schemeClr val="bg1"/>
                </a:solidFill>
                <a:latin typeface="+mj-lt"/>
              </a:rPr>
              <a:t>средней цены за квартал для платины</a:t>
            </a:r>
          </a:p>
        </c:rich>
      </c:tx>
      <c:layout>
        <c:manualLayout>
          <c:xMode val="edge"/>
          <c:yMode val="edge"/>
          <c:x val="2.171292735042735E-2"/>
          <c:y val="2.0907264957264957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j-lt"/>
              <a:ea typeface="+mn-ea"/>
              <a:cs typeface="+mn-cs"/>
            </a:defRPr>
          </a:pPr>
          <a:endParaRPr lang="ru-RU"/>
        </a:p>
      </c:txPr>
    </c:title>
    <c:autoTitleDeleted val="0"/>
    <c:plotArea>
      <c:layout>
        <c:manualLayout>
          <c:layoutTarget val="inner"/>
          <c:xMode val="edge"/>
          <c:yMode val="edge"/>
          <c:x val="1.341381623071764E-2"/>
          <c:y val="9.0864197530864194E-2"/>
          <c:w val="0.97048960429242115"/>
          <c:h val="0.8057939248821967"/>
        </c:manualLayout>
      </c:layout>
      <c:barChart>
        <c:barDir val="col"/>
        <c:grouping val="clustered"/>
        <c:varyColors val="0"/>
        <c:ser>
          <c:idx val="0"/>
          <c:order val="0"/>
          <c:tx>
            <c:strRef>
              <c:f>Лист3!$C$2</c:f>
              <c:strCache>
                <c:ptCount val="1"/>
                <c:pt idx="0">
                  <c:v>1-ый квартал</c:v>
                </c:pt>
              </c:strCache>
            </c:strRef>
          </c:tx>
          <c:spPr>
            <a:solidFill>
              <a:srgbClr val="002060">
                <a:alpha val="85000"/>
              </a:srgbClr>
            </a:solidFill>
            <a:ln w="9525" cap="flat" cmpd="sng" algn="ctr">
              <a:solidFill>
                <a:schemeClr val="lt1">
                  <a:alpha val="50000"/>
                </a:schemeClr>
              </a:solidFill>
              <a:round/>
            </a:ln>
            <a:effectLst/>
          </c:spPr>
          <c:invertIfNegative val="0"/>
          <c:dLbls>
            <c:dLbl>
              <c:idx val="0"/>
              <c:layout>
                <c:manualLayout>
                  <c:x val="-5.3655264922870555E-3"/>
                  <c:y val="7.01756432492722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94-4109-8AFB-25F900F12510}"/>
                </c:ext>
              </c:extLst>
            </c:dLbl>
            <c:dLbl>
              <c:idx val="6"/>
              <c:layout>
                <c:manualLayout>
                  <c:x val="-4.0241448692152921E-3"/>
                  <c:y val="-9.529887744014964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94-4109-8AFB-25F900F12510}"/>
                </c:ext>
              </c:extLst>
            </c:dLbl>
            <c:dLbl>
              <c:idx val="7"/>
              <c:layout>
                <c:manualLayout>
                  <c:x val="-5.3655264922870555E-3"/>
                  <c:y val="-9.529887744014964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994-4109-8AFB-25F900F1251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Лист3!$D$1:$L$1</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Лист3!$D$2:$L$2</c:f>
              <c:numCache>
                <c:formatCode>0.00</c:formatCode>
                <c:ptCount val="9"/>
                <c:pt idx="0">
                  <c:v>-0.19144111051764501</c:v>
                </c:pt>
                <c:pt idx="1">
                  <c:v>4.9947267367965704</c:v>
                </c:pt>
                <c:pt idx="2">
                  <c:v>0.90331358029200204</c:v>
                </c:pt>
                <c:pt idx="3">
                  <c:v>0.45745412308882</c:v>
                </c:pt>
                <c:pt idx="4">
                  <c:v>5.6375134408367504</c:v>
                </c:pt>
                <c:pt idx="5">
                  <c:v>-1.87384418304907</c:v>
                </c:pt>
                <c:pt idx="6">
                  <c:v>0.47479387870371398</c:v>
                </c:pt>
                <c:pt idx="7">
                  <c:v>2.0323644787817701</c:v>
                </c:pt>
                <c:pt idx="8">
                  <c:v>6.6839374264466302</c:v>
                </c:pt>
              </c:numCache>
            </c:numRef>
          </c:val>
          <c:extLst>
            <c:ext xmlns:c16="http://schemas.microsoft.com/office/drawing/2014/chart" uri="{C3380CC4-5D6E-409C-BE32-E72D297353CC}">
              <c16:uniqueId val="{00000000-9994-4109-8AFB-25F900F12510}"/>
            </c:ext>
          </c:extLst>
        </c:ser>
        <c:ser>
          <c:idx val="1"/>
          <c:order val="1"/>
          <c:tx>
            <c:strRef>
              <c:f>Лист3!$C$3</c:f>
              <c:strCache>
                <c:ptCount val="1"/>
                <c:pt idx="0">
                  <c:v>2-ый квартал</c:v>
                </c:pt>
              </c:strCache>
            </c:strRef>
          </c:tx>
          <c:spPr>
            <a:solidFill>
              <a:schemeClr val="accent6">
                <a:lumMod val="5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Лист3!$D$1:$L$1</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Лист3!$D$3:$L$3</c:f>
              <c:numCache>
                <c:formatCode>0.00</c:formatCode>
                <c:ptCount val="9"/>
                <c:pt idx="0">
                  <c:v>3.5822120876963401</c:v>
                </c:pt>
                <c:pt idx="1">
                  <c:v>4.0297684108095497</c:v>
                </c:pt>
                <c:pt idx="2">
                  <c:v>-1.3845302534507899</c:v>
                </c:pt>
                <c:pt idx="3">
                  <c:v>2.2242224345337802</c:v>
                </c:pt>
                <c:pt idx="4">
                  <c:v>-0.83563272270740996</c:v>
                </c:pt>
                <c:pt idx="5">
                  <c:v>8.7077537375645004</c:v>
                </c:pt>
                <c:pt idx="6">
                  <c:v>1.28169874509385</c:v>
                </c:pt>
                <c:pt idx="7">
                  <c:v>3.0552288772746001</c:v>
                </c:pt>
                <c:pt idx="8">
                  <c:v>-2.49264964284587</c:v>
                </c:pt>
              </c:numCache>
            </c:numRef>
          </c:val>
          <c:extLst>
            <c:ext xmlns:c16="http://schemas.microsoft.com/office/drawing/2014/chart" uri="{C3380CC4-5D6E-409C-BE32-E72D297353CC}">
              <c16:uniqueId val="{00000001-9994-4109-8AFB-25F900F12510}"/>
            </c:ext>
          </c:extLst>
        </c:ser>
        <c:ser>
          <c:idx val="2"/>
          <c:order val="2"/>
          <c:tx>
            <c:strRef>
              <c:f>Лист3!$C$4</c:f>
              <c:strCache>
                <c:ptCount val="1"/>
                <c:pt idx="0">
                  <c:v>3-ый квартал</c:v>
                </c:pt>
              </c:strCache>
            </c:strRef>
          </c:tx>
          <c:spPr>
            <a:solidFill>
              <a:schemeClr val="accent6">
                <a:lumMod val="7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Лист3!$D$1:$L$1</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Лист3!$D$4:$L$4</c:f>
              <c:numCache>
                <c:formatCode>0.00</c:formatCode>
                <c:ptCount val="9"/>
                <c:pt idx="1">
                  <c:v>6.5527250906435599</c:v>
                </c:pt>
                <c:pt idx="2">
                  <c:v>3.6150085231192799</c:v>
                </c:pt>
                <c:pt idx="3">
                  <c:v>4.4256399771570099</c:v>
                </c:pt>
                <c:pt idx="4">
                  <c:v>7.7423044381176904</c:v>
                </c:pt>
                <c:pt idx="5">
                  <c:v>2.9847540491004301</c:v>
                </c:pt>
                <c:pt idx="7">
                  <c:v>1.7628485600420301</c:v>
                </c:pt>
              </c:numCache>
            </c:numRef>
          </c:val>
          <c:extLst>
            <c:ext xmlns:c16="http://schemas.microsoft.com/office/drawing/2014/chart" uri="{C3380CC4-5D6E-409C-BE32-E72D297353CC}">
              <c16:uniqueId val="{00000002-9994-4109-8AFB-25F900F12510}"/>
            </c:ext>
          </c:extLst>
        </c:ser>
        <c:ser>
          <c:idx val="3"/>
          <c:order val="3"/>
          <c:tx>
            <c:strRef>
              <c:f>Лист3!$C$5</c:f>
              <c:strCache>
                <c:ptCount val="1"/>
                <c:pt idx="0">
                  <c:v>4-ый квартал</c:v>
                </c:pt>
              </c:strCache>
            </c:strRef>
          </c:tx>
          <c:spPr>
            <a:solidFill>
              <a:schemeClr val="accent6">
                <a:lumMod val="60000"/>
                <a:lumOff val="40000"/>
                <a:alpha val="85000"/>
              </a:schemeClr>
            </a:solidFill>
            <a:ln w="9525" cap="flat" cmpd="sng" algn="ctr">
              <a:solidFill>
                <a:schemeClr val="lt1">
                  <a:alpha val="50000"/>
                </a:schemeClr>
              </a:solidFill>
              <a:round/>
            </a:ln>
            <a:effectLst/>
          </c:spPr>
          <c:invertIfNegative val="0"/>
          <c:dLbls>
            <c:dLbl>
              <c:idx val="5"/>
              <c:layout>
                <c:manualLayout>
                  <c:x val="4.024144869215292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994-4109-8AFB-25F900F12510}"/>
                </c:ext>
              </c:extLst>
            </c:dLbl>
            <c:dLbl>
              <c:idx val="7"/>
              <c:layout>
                <c:manualLayout>
                  <c:x val="-9.83668493496917E-17"/>
                  <c:y val="7.27745289148797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994-4109-8AFB-25F900F1251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Лист3!$D$1:$L$1</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Лист3!$D$5:$L$5</c:f>
              <c:numCache>
                <c:formatCode>0.00</c:formatCode>
                <c:ptCount val="9"/>
                <c:pt idx="1">
                  <c:v>0.118906142844745</c:v>
                </c:pt>
                <c:pt idx="2">
                  <c:v>3.2102921715867998</c:v>
                </c:pt>
                <c:pt idx="3">
                  <c:v>6.1377393216023801</c:v>
                </c:pt>
                <c:pt idx="4">
                  <c:v>1.94367514118882</c:v>
                </c:pt>
                <c:pt idx="5">
                  <c:v>3.0630264467789399</c:v>
                </c:pt>
                <c:pt idx="6">
                  <c:v>0.429341480549912</c:v>
                </c:pt>
                <c:pt idx="7">
                  <c:v>-0.28844827951306601</c:v>
                </c:pt>
              </c:numCache>
            </c:numRef>
          </c:val>
          <c:extLst>
            <c:ext xmlns:c16="http://schemas.microsoft.com/office/drawing/2014/chart" uri="{C3380CC4-5D6E-409C-BE32-E72D297353CC}">
              <c16:uniqueId val="{00000003-9994-4109-8AFB-25F900F12510}"/>
            </c:ext>
          </c:extLst>
        </c:ser>
        <c:dLbls>
          <c:dLblPos val="inEnd"/>
          <c:showLegendKey val="0"/>
          <c:showVal val="1"/>
          <c:showCatName val="0"/>
          <c:showSerName val="0"/>
          <c:showPercent val="0"/>
          <c:showBubbleSize val="0"/>
        </c:dLbls>
        <c:gapWidth val="65"/>
        <c:axId val="58002048"/>
        <c:axId val="58016128"/>
      </c:barChart>
      <c:dateAx>
        <c:axId val="58002048"/>
        <c:scaling>
          <c:orientation val="minMax"/>
        </c:scaling>
        <c:delete val="0"/>
        <c:axPos val="b"/>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tx2">
                    <a:lumMod val="10000"/>
                  </a:schemeClr>
                </a:solidFill>
                <a:latin typeface="+mj-lt"/>
                <a:ea typeface="+mn-ea"/>
                <a:cs typeface="+mn-cs"/>
              </a:defRPr>
            </a:pPr>
            <a:endParaRPr lang="ru-RU"/>
          </a:p>
        </c:txPr>
        <c:crossAx val="58016128"/>
        <c:crosses val="autoZero"/>
        <c:auto val="0"/>
        <c:lblOffset val="100"/>
        <c:baseTimeUnit val="days"/>
      </c:dateAx>
      <c:valAx>
        <c:axId val="5801612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58002048"/>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bg1"/>
              </a:solidFill>
              <a:latin typeface="+mj-lt"/>
              <a:ea typeface="+mn-ea"/>
              <a:cs typeface="+mn-cs"/>
            </a:defRPr>
          </a:pPr>
          <a:endParaRPr lang="ru-RU"/>
        </a:p>
      </c:txPr>
    </c:legend>
    <c:plotVisOnly val="1"/>
    <c:dispBlanksAs val="gap"/>
    <c:showDLblsOverMax val="0"/>
  </c:chart>
  <c:spPr>
    <a:noFill/>
    <a:ln w="9525" cap="flat" cmpd="sng" algn="ctr">
      <a:solidFill>
        <a:schemeClr val="tx1"/>
      </a:solidFill>
      <a:round/>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335823822131935E-2"/>
          <c:y val="4.148926497030142E-2"/>
          <c:w val="0.97371765632609175"/>
          <c:h val="0.8655361519201773"/>
        </c:manualLayout>
      </c:layout>
      <c:barChart>
        <c:barDir val="col"/>
        <c:grouping val="clustered"/>
        <c:varyColors val="0"/>
        <c:ser>
          <c:idx val="0"/>
          <c:order val="0"/>
          <c:tx>
            <c:strRef>
              <c:f>Лист1!$A$2</c:f>
              <c:strCache>
                <c:ptCount val="1"/>
                <c:pt idx="0">
                  <c:v>Платина</c:v>
                </c:pt>
              </c:strCache>
            </c:strRef>
          </c:tx>
          <c:spPr>
            <a:solidFill>
              <a:srgbClr val="0070C0">
                <a:alpha val="85000"/>
              </a:srgb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Лист1!$B$1:$J$1</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Лист1!$B$2:$J$2</c:f>
              <c:numCache>
                <c:formatCode>General</c:formatCode>
                <c:ptCount val="9"/>
                <c:pt idx="0">
                  <c:v>19.850000000000001</c:v>
                </c:pt>
                <c:pt idx="1">
                  <c:v>4.49</c:v>
                </c:pt>
                <c:pt idx="2">
                  <c:v>1.22</c:v>
                </c:pt>
                <c:pt idx="3">
                  <c:v>4.4700000000000015</c:v>
                </c:pt>
                <c:pt idx="4">
                  <c:v>3.4099999999999997</c:v>
                </c:pt>
                <c:pt idx="5">
                  <c:v>0.7300000000000002</c:v>
                </c:pt>
                <c:pt idx="6">
                  <c:v>0.67000000000000026</c:v>
                </c:pt>
                <c:pt idx="7">
                  <c:v>3.69</c:v>
                </c:pt>
                <c:pt idx="8">
                  <c:v>1.35</c:v>
                </c:pt>
              </c:numCache>
            </c:numRef>
          </c:val>
          <c:extLst>
            <c:ext xmlns:c16="http://schemas.microsoft.com/office/drawing/2014/chart" uri="{C3380CC4-5D6E-409C-BE32-E72D297353CC}">
              <c16:uniqueId val="{00000000-00E8-4533-88C8-1C589D6DFC2E}"/>
            </c:ext>
          </c:extLst>
        </c:ser>
        <c:ser>
          <c:idx val="1"/>
          <c:order val="1"/>
          <c:tx>
            <c:strRef>
              <c:f>Лист1!$A$3</c:f>
              <c:strCache>
                <c:ptCount val="1"/>
                <c:pt idx="0">
                  <c:v>Палладий </c:v>
                </c:pt>
              </c:strCache>
            </c:strRef>
          </c:tx>
          <c:spPr>
            <a:solidFill>
              <a:schemeClr val="accent6">
                <a:lumMod val="40000"/>
                <a:lumOff val="60000"/>
                <a:alpha val="85000"/>
              </a:schemeClr>
            </a:solidFill>
            <a:ln w="9525" cap="flat" cmpd="sng" algn="ctr">
              <a:solidFill>
                <a:schemeClr val="lt1">
                  <a:alpha val="50000"/>
                </a:schemeClr>
              </a:solidFill>
              <a:round/>
            </a:ln>
            <a:effectLst/>
          </c:spPr>
          <c:invertIfNegative val="0"/>
          <c:dLbls>
            <c:dLbl>
              <c:idx val="0"/>
              <c:layout>
                <c:manualLayout>
                  <c:x val="-2.3893039703553288E-3"/>
                  <c:y val="6.914877495050241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0E8-4533-88C8-1C589D6DFC2E}"/>
                </c:ext>
              </c:extLst>
            </c:dLbl>
            <c:dLbl>
              <c:idx val="2"/>
              <c:layout>
                <c:manualLayout>
                  <c:x val="-1.1946519851777063E-3"/>
                  <c:y val="1.3829664243676825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ru-RU"/>
                </a:p>
              </c:txPr>
              <c:dLblPos val="outEnd"/>
              <c:showLegendKey val="0"/>
              <c:showVal val="1"/>
              <c:showCatName val="0"/>
              <c:showSerName val="0"/>
              <c:showPercent val="0"/>
              <c:showBubbleSize val="0"/>
              <c:extLst>
                <c:ext xmlns:c15="http://schemas.microsoft.com/office/drawing/2012/chart" uri="{CE6537A1-D6FC-4f65-9D91-7224C49458BB}">
                  <c15:layout>
                    <c:manualLayout>
                      <c:w val="3.3990798238700284E-2"/>
                      <c:h val="3.0080925932442187E-2"/>
                    </c:manualLayout>
                  </c15:layout>
                </c:ext>
                <c:ext xmlns:c16="http://schemas.microsoft.com/office/drawing/2014/chart" uri="{C3380CC4-5D6E-409C-BE32-E72D297353CC}">
                  <c16:uniqueId val="{00000005-00E8-4533-88C8-1C589D6DFC2E}"/>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Лист1!$B$1:$J$1</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Лист1!$B$3:$J$3</c:f>
              <c:numCache>
                <c:formatCode>General</c:formatCode>
                <c:ptCount val="9"/>
                <c:pt idx="0">
                  <c:v>11.56</c:v>
                </c:pt>
                <c:pt idx="1">
                  <c:v>11.84</c:v>
                </c:pt>
                <c:pt idx="2">
                  <c:v>-3</c:v>
                </c:pt>
                <c:pt idx="3">
                  <c:v>6.3599999999999985</c:v>
                </c:pt>
                <c:pt idx="4">
                  <c:v>2.65</c:v>
                </c:pt>
                <c:pt idx="5">
                  <c:v>2.62</c:v>
                </c:pt>
                <c:pt idx="6">
                  <c:v>0.61000000000000021</c:v>
                </c:pt>
                <c:pt idx="7">
                  <c:v>7.8599999999999985</c:v>
                </c:pt>
                <c:pt idx="8">
                  <c:v>3.7600000000000002</c:v>
                </c:pt>
              </c:numCache>
            </c:numRef>
          </c:val>
          <c:extLst>
            <c:ext xmlns:c16="http://schemas.microsoft.com/office/drawing/2014/chart" uri="{C3380CC4-5D6E-409C-BE32-E72D297353CC}">
              <c16:uniqueId val="{00000001-00E8-4533-88C8-1C589D6DFC2E}"/>
            </c:ext>
          </c:extLst>
        </c:ser>
        <c:ser>
          <c:idx val="2"/>
          <c:order val="2"/>
          <c:tx>
            <c:strRef>
              <c:f>Лист1!$A$4</c:f>
              <c:strCache>
                <c:ptCount val="1"/>
                <c:pt idx="0">
                  <c:v>Медь </c:v>
                </c:pt>
              </c:strCache>
            </c:strRef>
          </c:tx>
          <c:spPr>
            <a:solidFill>
              <a:schemeClr val="accent1">
                <a:alpha val="85000"/>
              </a:schemeClr>
            </a:solidFill>
            <a:ln w="9525" cap="flat" cmpd="sng" algn="ctr">
              <a:solidFill>
                <a:schemeClr val="lt1">
                  <a:alpha val="50000"/>
                </a:schemeClr>
              </a:solidFill>
              <a:round/>
            </a:ln>
            <a:effectLst/>
          </c:spPr>
          <c:invertIfNegative val="0"/>
          <c:dLbls>
            <c:dLbl>
              <c:idx val="0"/>
              <c:layout>
                <c:manualLayout>
                  <c:x val="6.7389843873497668E-18"/>
                  <c:y val="-1.870305958071069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BB-4F96-AFAB-CC37AA1CC5CE}"/>
                </c:ext>
              </c:extLst>
            </c:dLbl>
            <c:dLbl>
              <c:idx val="2"/>
              <c:layout>
                <c:manualLayout>
                  <c:x val="1.194651985177662E-3"/>
                  <c:y val="-1.382975499010047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0E8-4533-88C8-1C589D6DFC2E}"/>
                </c:ext>
              </c:extLst>
            </c:dLbl>
            <c:dLbl>
              <c:idx val="6"/>
              <c:layout>
                <c:manualLayout>
                  <c:x val="0"/>
                  <c:y val="5.99289382904353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0E8-4533-88C8-1C589D6DFC2E}"/>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Лист1!$B$1:$J$1</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Лист1!$B$4:$J$4</c:f>
              <c:numCache>
                <c:formatCode>General</c:formatCode>
                <c:ptCount val="9"/>
                <c:pt idx="0">
                  <c:v>11.88</c:v>
                </c:pt>
                <c:pt idx="1">
                  <c:v>2.3099999999999992</c:v>
                </c:pt>
                <c:pt idx="2">
                  <c:v>-1.51</c:v>
                </c:pt>
                <c:pt idx="3">
                  <c:v>4.05</c:v>
                </c:pt>
                <c:pt idx="4">
                  <c:v>1.7</c:v>
                </c:pt>
                <c:pt idx="5">
                  <c:v>2.15</c:v>
                </c:pt>
                <c:pt idx="6">
                  <c:v>-0.4</c:v>
                </c:pt>
                <c:pt idx="7">
                  <c:v>8.5400000000000009</c:v>
                </c:pt>
                <c:pt idx="8">
                  <c:v>1.45</c:v>
                </c:pt>
              </c:numCache>
            </c:numRef>
          </c:val>
          <c:extLst>
            <c:ext xmlns:c16="http://schemas.microsoft.com/office/drawing/2014/chart" uri="{C3380CC4-5D6E-409C-BE32-E72D297353CC}">
              <c16:uniqueId val="{00000002-00E8-4533-88C8-1C589D6DFC2E}"/>
            </c:ext>
          </c:extLst>
        </c:ser>
        <c:ser>
          <c:idx val="3"/>
          <c:order val="3"/>
          <c:tx>
            <c:strRef>
              <c:f>Лист1!$A$5</c:f>
              <c:strCache>
                <c:ptCount val="1"/>
                <c:pt idx="0">
                  <c:v>Никель</c:v>
                </c:pt>
              </c:strCache>
            </c:strRef>
          </c:tx>
          <c:spPr>
            <a:solidFill>
              <a:schemeClr val="bg1">
                <a:lumMod val="50000"/>
                <a:lumOff val="5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Лист1!$B$1:$J$1</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Лист1!$B$5:$J$5</c:f>
              <c:numCache>
                <c:formatCode>General</c:formatCode>
                <c:ptCount val="9"/>
                <c:pt idx="0">
                  <c:v>21.93</c:v>
                </c:pt>
                <c:pt idx="1">
                  <c:v>1.43</c:v>
                </c:pt>
                <c:pt idx="2">
                  <c:v>5.14</c:v>
                </c:pt>
                <c:pt idx="3">
                  <c:v>4.99</c:v>
                </c:pt>
                <c:pt idx="4">
                  <c:v>4.3099999999999996</c:v>
                </c:pt>
                <c:pt idx="5">
                  <c:v>0.14000000000000001</c:v>
                </c:pt>
                <c:pt idx="6">
                  <c:v>-1.61</c:v>
                </c:pt>
                <c:pt idx="7">
                  <c:v>0.4</c:v>
                </c:pt>
                <c:pt idx="8">
                  <c:v>2.5499999999999998</c:v>
                </c:pt>
              </c:numCache>
            </c:numRef>
          </c:val>
          <c:extLst>
            <c:ext xmlns:c16="http://schemas.microsoft.com/office/drawing/2014/chart" uri="{C3380CC4-5D6E-409C-BE32-E72D297353CC}">
              <c16:uniqueId val="{00000003-00E8-4533-88C8-1C589D6DFC2E}"/>
            </c:ext>
          </c:extLst>
        </c:ser>
        <c:dLbls>
          <c:showLegendKey val="0"/>
          <c:showVal val="1"/>
          <c:showCatName val="0"/>
          <c:showSerName val="0"/>
          <c:showPercent val="0"/>
          <c:showBubbleSize val="0"/>
        </c:dLbls>
        <c:gapWidth val="65"/>
        <c:axId val="113896064"/>
        <c:axId val="113987968"/>
      </c:barChart>
      <c:dateAx>
        <c:axId val="1138960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ru-RU"/>
          </a:p>
        </c:txPr>
        <c:crossAx val="113987968"/>
        <c:crosses val="autoZero"/>
        <c:auto val="0"/>
        <c:lblOffset val="100"/>
        <c:baseTimeUnit val="days"/>
      </c:dateAx>
      <c:valAx>
        <c:axId val="1139879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13896064"/>
        <c:crosses val="autoZero"/>
        <c:crossBetween val="between"/>
      </c:valAx>
      <c:spPr>
        <a:solidFill>
          <a:schemeClr val="tx1"/>
        </a:solidFill>
        <a:ln>
          <a:noFill/>
        </a:ln>
        <a:effectLst/>
      </c:spPr>
    </c:plotArea>
    <c:legend>
      <c:legendPos val="b"/>
      <c:layout>
        <c:manualLayout>
          <c:xMode val="edge"/>
          <c:yMode val="edge"/>
          <c:x val="0.32569890684209801"/>
          <c:y val="0.92375294878243908"/>
          <c:w val="0.36330547905731009"/>
          <c:h val="6.2887696501388091E-2"/>
        </c:manualLayout>
      </c:layout>
      <c:overlay val="0"/>
      <c:spPr>
        <a:solidFill>
          <a:schemeClr val="tx1">
            <a:alpha val="39000"/>
          </a:schemeClr>
        </a:solidFill>
        <a:ln>
          <a:noFill/>
        </a:ln>
        <a:effectLst/>
      </c:spPr>
      <c:txPr>
        <a:bodyPr rot="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ru-RU"/>
        </a:p>
      </c:txPr>
    </c:legend>
    <c:plotVisOnly val="1"/>
    <c:dispBlanksAs val="gap"/>
    <c:showDLblsOverMax val="0"/>
  </c:chart>
  <c:spPr>
    <a:solidFill>
      <a:schemeClr val="tx1"/>
    </a:solidFill>
    <a:ln w="9525" cap="flat" cmpd="sng" algn="ctr">
      <a:solidFill>
        <a:schemeClr val="tx1"/>
      </a:solidFill>
      <a:round/>
    </a:ln>
    <a:effectLst/>
  </c:spPr>
  <c:txPr>
    <a:bodyPr/>
    <a:lstStyle/>
    <a:p>
      <a:pPr>
        <a:defRPr/>
      </a:pPr>
      <a:endParaRPr lang="ru-RU"/>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j-lt"/>
                <a:ea typeface="+mn-ea"/>
                <a:cs typeface="+mn-cs"/>
              </a:defRPr>
            </a:pPr>
            <a:r>
              <a:rPr lang="ru-RU" sz="1100" dirty="0">
                <a:solidFill>
                  <a:sysClr val="windowText" lastClr="000000"/>
                </a:solidFill>
                <a:latin typeface="+mj-lt"/>
              </a:rPr>
              <a:t>Распространенность применения методов</a:t>
            </a:r>
            <a:r>
              <a:rPr lang="ru-RU" sz="1100" baseline="0" dirty="0">
                <a:solidFill>
                  <a:sysClr val="windowText" lastClr="000000"/>
                </a:solidFill>
                <a:latin typeface="+mj-lt"/>
              </a:rPr>
              <a:t> активного управления ценовыми рисками, %% от общего числа респондентов</a:t>
            </a:r>
            <a:endParaRPr lang="ru-RU" sz="1100" dirty="0">
              <a:solidFill>
                <a:sysClr val="windowText" lastClr="000000"/>
              </a:solidFill>
              <a:latin typeface="+mj-lt"/>
            </a:endParaRPr>
          </a:p>
        </c:rich>
      </c:tx>
      <c:layout>
        <c:manualLayout>
          <c:xMode val="edge"/>
          <c:yMode val="edge"/>
          <c:x val="0.1187815938761938"/>
          <c:y val="0"/>
        </c:manualLayout>
      </c:layout>
      <c:overlay val="0"/>
      <c:spPr>
        <a:noFill/>
        <a:ln>
          <a:noFill/>
        </a:ln>
        <a:effectLst/>
      </c:spPr>
    </c:title>
    <c:autoTitleDeleted val="0"/>
    <c:plotArea>
      <c:layout>
        <c:manualLayout>
          <c:layoutTarget val="inner"/>
          <c:xMode val="edge"/>
          <c:yMode val="edge"/>
          <c:x val="5.8447670929476031E-2"/>
          <c:y val="1.6536072313943977E-2"/>
          <c:w val="0.87445066008679462"/>
          <c:h val="0.59112401314767682"/>
        </c:manualLayout>
      </c:layout>
      <c:barChart>
        <c:barDir val="col"/>
        <c:grouping val="clustered"/>
        <c:varyColors val="0"/>
        <c:ser>
          <c:idx val="0"/>
          <c:order val="0"/>
          <c:tx>
            <c:strRef>
              <c:f>Лист2!$A$2</c:f>
              <c:strCache>
                <c:ptCount val="1"/>
                <c:pt idx="0">
                  <c:v>Хеджирование не применяется</c:v>
                </c:pt>
              </c:strCache>
            </c:strRef>
          </c:tx>
          <c:spPr>
            <a:solidFill>
              <a:srgbClr val="7030A0"/>
            </a:solidFill>
            <a:ln>
              <a:noFill/>
            </a:ln>
            <a:effectLst/>
          </c:spPr>
          <c:invertIfNegative val="0"/>
          <c:dLbls>
            <c:dLbl>
              <c:idx val="0"/>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solidFill>
                      <a:latin typeface="+mn-lt"/>
                      <a:ea typeface="+mn-ea"/>
                      <a:cs typeface="+mn-cs"/>
                    </a:defRPr>
                  </a:pPr>
                  <a:endParaRPr lang="ru-RU"/>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0D5D-4AD7-B6BD-143185094D8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Лист2!$B$1</c:f>
              <c:strCache>
                <c:ptCount val="1"/>
                <c:pt idx="0">
                  <c:v>риск изменения цен на продаваемые товары/сырье</c:v>
                </c:pt>
              </c:strCache>
            </c:strRef>
          </c:cat>
          <c:val>
            <c:numRef>
              <c:f>Лист2!$B$2</c:f>
              <c:numCache>
                <c:formatCode>General</c:formatCode>
                <c:ptCount val="1"/>
                <c:pt idx="0">
                  <c:v>48</c:v>
                </c:pt>
              </c:numCache>
            </c:numRef>
          </c:val>
          <c:extLst>
            <c:ext xmlns:c16="http://schemas.microsoft.com/office/drawing/2014/chart" uri="{C3380CC4-5D6E-409C-BE32-E72D297353CC}">
              <c16:uniqueId val="{00000000-0D5D-4AD7-B6BD-143185094D82}"/>
            </c:ext>
          </c:extLst>
        </c:ser>
        <c:ser>
          <c:idx val="1"/>
          <c:order val="1"/>
          <c:tx>
            <c:strRef>
              <c:f>Лист2!$A$3</c:f>
              <c:strCache>
                <c:ptCount val="1"/>
                <c:pt idx="0">
                  <c:v>Управление ценовыми рисками путем согласования сроков  между производимыми и закупаемыми товарами</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ru-RU" sz="1600" b="1" i="0" u="none" strike="noStrike" kern="1200" baseline="0">
                    <a:solidFill>
                      <a:schemeClr val="tx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Лист2!$B$1</c:f>
              <c:strCache>
                <c:ptCount val="1"/>
                <c:pt idx="0">
                  <c:v>риск изменения цен на продаваемые товары/сырье</c:v>
                </c:pt>
              </c:strCache>
            </c:strRef>
          </c:cat>
          <c:val>
            <c:numRef>
              <c:f>Лист2!$B$3</c:f>
              <c:numCache>
                <c:formatCode>General</c:formatCode>
                <c:ptCount val="1"/>
                <c:pt idx="0">
                  <c:v>13</c:v>
                </c:pt>
              </c:numCache>
            </c:numRef>
          </c:val>
          <c:extLst>
            <c:ext xmlns:c16="http://schemas.microsoft.com/office/drawing/2014/chart" uri="{C3380CC4-5D6E-409C-BE32-E72D297353CC}">
              <c16:uniqueId val="{00000001-0D5D-4AD7-B6BD-143185094D82}"/>
            </c:ext>
          </c:extLst>
        </c:ser>
        <c:ser>
          <c:idx val="2"/>
          <c:order val="2"/>
          <c:tx>
            <c:strRef>
              <c:f>Лист2!$A$4</c:f>
              <c:strCache>
                <c:ptCount val="1"/>
                <c:pt idx="0">
                  <c:v>Хеджирование производными финансовыми инструментами</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Лист2!$B$1</c:f>
              <c:strCache>
                <c:ptCount val="1"/>
                <c:pt idx="0">
                  <c:v>риск изменения цен на продаваемые товары/сырье</c:v>
                </c:pt>
              </c:strCache>
            </c:strRef>
          </c:cat>
          <c:val>
            <c:numRef>
              <c:f>Лист2!$B$4</c:f>
              <c:numCache>
                <c:formatCode>General</c:formatCode>
                <c:ptCount val="1"/>
                <c:pt idx="0">
                  <c:v>8</c:v>
                </c:pt>
              </c:numCache>
            </c:numRef>
          </c:val>
          <c:extLst>
            <c:ext xmlns:c16="http://schemas.microsoft.com/office/drawing/2014/chart" uri="{C3380CC4-5D6E-409C-BE32-E72D297353CC}">
              <c16:uniqueId val="{00000002-0D5D-4AD7-B6BD-143185094D82}"/>
            </c:ext>
          </c:extLst>
        </c:ser>
        <c:ser>
          <c:idx val="3"/>
          <c:order val="3"/>
          <c:tx>
            <c:strRef>
              <c:f>Лист2!$A$5</c:f>
              <c:strCache>
                <c:ptCount val="1"/>
                <c:pt idx="0">
                  <c:v>Другое</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Лист2!$B$1</c:f>
              <c:strCache>
                <c:ptCount val="1"/>
                <c:pt idx="0">
                  <c:v>риск изменения цен на продаваемые товары/сырье</c:v>
                </c:pt>
              </c:strCache>
            </c:strRef>
          </c:cat>
          <c:val>
            <c:numRef>
              <c:f>Лист2!$B$5</c:f>
              <c:numCache>
                <c:formatCode>General</c:formatCode>
                <c:ptCount val="1"/>
                <c:pt idx="0">
                  <c:v>13</c:v>
                </c:pt>
              </c:numCache>
            </c:numRef>
          </c:val>
          <c:extLst>
            <c:ext xmlns:c16="http://schemas.microsoft.com/office/drawing/2014/chart" uri="{C3380CC4-5D6E-409C-BE32-E72D297353CC}">
              <c16:uniqueId val="{00000003-0D5D-4AD7-B6BD-143185094D82}"/>
            </c:ext>
          </c:extLst>
        </c:ser>
        <c:dLbls>
          <c:showLegendKey val="0"/>
          <c:showVal val="0"/>
          <c:showCatName val="0"/>
          <c:showSerName val="0"/>
          <c:showPercent val="0"/>
          <c:showBubbleSize val="0"/>
        </c:dLbls>
        <c:gapWidth val="150"/>
        <c:axId val="495921032"/>
        <c:axId val="495922016"/>
      </c:barChart>
      <c:catAx>
        <c:axId val="4959210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j-lt"/>
                <a:ea typeface="+mn-ea"/>
                <a:cs typeface="+mn-cs"/>
              </a:defRPr>
            </a:pPr>
            <a:endParaRPr lang="ru-RU"/>
          </a:p>
        </c:txPr>
        <c:crossAx val="495922016"/>
        <c:crosses val="autoZero"/>
        <c:auto val="1"/>
        <c:lblAlgn val="ctr"/>
        <c:lblOffset val="100"/>
        <c:noMultiLvlLbl val="0"/>
      </c:catAx>
      <c:valAx>
        <c:axId val="495922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9592103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00" b="0" i="0" u="none" strike="noStrike" kern="1200" baseline="0">
                <a:solidFill>
                  <a:sysClr val="windowText" lastClr="000000"/>
                </a:solidFill>
                <a:latin typeface="+mj-lt"/>
                <a:ea typeface="+mn-ea"/>
                <a:cs typeface="+mn-cs"/>
              </a:defRPr>
            </a:pPr>
            <a:endParaRPr lang="ru-RU"/>
          </a:p>
        </c:txPr>
      </c:legendEntry>
      <c:legendEntry>
        <c:idx val="1"/>
        <c:txPr>
          <a:bodyPr rot="0" spcFirstLastPara="1" vertOverflow="ellipsis" vert="horz" wrap="square" anchor="ctr" anchorCtr="1"/>
          <a:lstStyle/>
          <a:p>
            <a:pPr>
              <a:defRPr sz="1100" b="0" i="0" u="none" strike="noStrike" kern="1200" baseline="0">
                <a:solidFill>
                  <a:sysClr val="windowText" lastClr="000000"/>
                </a:solidFill>
                <a:latin typeface="+mj-lt"/>
                <a:ea typeface="+mn-ea"/>
                <a:cs typeface="+mn-cs"/>
              </a:defRPr>
            </a:pPr>
            <a:endParaRPr lang="ru-RU"/>
          </a:p>
        </c:txPr>
      </c:legendEntry>
      <c:legendEntry>
        <c:idx val="2"/>
        <c:txPr>
          <a:bodyPr rot="0" spcFirstLastPara="1" vertOverflow="ellipsis" vert="horz" wrap="square" anchor="ctr" anchorCtr="1"/>
          <a:lstStyle/>
          <a:p>
            <a:pPr>
              <a:defRPr sz="1100" b="0" i="0" u="none" strike="noStrike" kern="1200" baseline="0">
                <a:solidFill>
                  <a:sysClr val="windowText" lastClr="000000"/>
                </a:solidFill>
                <a:latin typeface="+mj-lt"/>
                <a:ea typeface="+mn-ea"/>
                <a:cs typeface="+mn-cs"/>
              </a:defRPr>
            </a:pPr>
            <a:endParaRPr lang="ru-RU"/>
          </a:p>
        </c:txPr>
      </c:legendEntry>
      <c:legendEntry>
        <c:idx val="3"/>
        <c:txPr>
          <a:bodyPr rot="0" spcFirstLastPara="1" vertOverflow="ellipsis" vert="horz" wrap="square" anchor="ctr" anchorCtr="1"/>
          <a:lstStyle/>
          <a:p>
            <a:pPr>
              <a:defRPr sz="1100" b="0" i="0" u="none" strike="noStrike" kern="1200" baseline="0">
                <a:solidFill>
                  <a:sysClr val="windowText" lastClr="000000"/>
                </a:solidFill>
                <a:latin typeface="+mj-lt"/>
                <a:ea typeface="+mn-ea"/>
                <a:cs typeface="+mn-cs"/>
              </a:defRPr>
            </a:pPr>
            <a:endParaRPr lang="ru-RU"/>
          </a:p>
        </c:txPr>
      </c:legendEntry>
      <c:layout>
        <c:manualLayout>
          <c:xMode val="edge"/>
          <c:yMode val="edge"/>
          <c:x val="4.2268947086011061E-2"/>
          <c:y val="0.69708053535831116"/>
          <c:w val="0.9047360883373855"/>
          <c:h val="0.28516922823809038"/>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0.60537</cdr:x>
      <cdr:y>0.38109</cdr:y>
    </cdr:from>
    <cdr:to>
      <cdr:x>0.66961</cdr:x>
      <cdr:y>0.62255</cdr:y>
    </cdr:to>
    <cdr:cxnSp macro="">
      <cdr:nvCxnSpPr>
        <cdr:cNvPr id="5" name="Прямая соединительная линия 4"/>
        <cdr:cNvCxnSpPr/>
      </cdr:nvCxnSpPr>
      <cdr:spPr>
        <a:xfrm xmlns:a="http://schemas.openxmlformats.org/drawingml/2006/main" flipH="1">
          <a:off x="5228883" y="1811410"/>
          <a:ext cx="554844" cy="1147693"/>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0.66991</cdr:x>
      <cdr:y>0.38166</cdr:y>
    </cdr:from>
    <cdr:to>
      <cdr:x>0.81118</cdr:x>
      <cdr:y>0.38353</cdr:y>
    </cdr:to>
    <cdr:cxnSp macro="">
      <cdr:nvCxnSpPr>
        <cdr:cNvPr id="9" name="Прямая соединительная линия 8"/>
        <cdr:cNvCxnSpPr/>
      </cdr:nvCxnSpPr>
      <cdr:spPr>
        <a:xfrm xmlns:a="http://schemas.openxmlformats.org/drawingml/2006/main">
          <a:off x="7121595" y="1943100"/>
          <a:ext cx="1501775" cy="9525"/>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0.01024</cdr:x>
      <cdr:y>0.03234</cdr:y>
    </cdr:from>
    <cdr:to>
      <cdr:x>0.70711</cdr:x>
      <cdr:y>0.0981</cdr:y>
    </cdr:to>
    <cdr:sp macro="" textlink="">
      <cdr:nvSpPr>
        <cdr:cNvPr id="4" name="Rectangle 3"/>
        <cdr:cNvSpPr/>
      </cdr:nvSpPr>
      <cdr:spPr>
        <a:xfrm xmlns:a="http://schemas.openxmlformats.org/drawingml/2006/main">
          <a:off x="95827" y="151350"/>
          <a:ext cx="6522704" cy="307777"/>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just"/>
          <a:r>
            <a:rPr lang="ru-RU" sz="1200" dirty="0">
              <a:solidFill>
                <a:schemeClr val="bg1"/>
              </a:solidFill>
              <a:latin typeface="+mj-lt"/>
            </a:rPr>
            <a:t>Превышение в %% над </a:t>
          </a:r>
          <a:r>
            <a:rPr lang="ru-RU" sz="1400" dirty="0">
              <a:solidFill>
                <a:schemeClr val="bg1"/>
              </a:solidFill>
              <a:latin typeface="+mj-lt"/>
            </a:rPr>
            <a:t>средними </a:t>
          </a:r>
          <a:r>
            <a:rPr lang="ru-RU" sz="1200" dirty="0">
              <a:solidFill>
                <a:schemeClr val="bg1"/>
              </a:solidFill>
              <a:latin typeface="+mj-lt"/>
            </a:rPr>
            <a:t>биржевыми ценами за год</a:t>
          </a:r>
          <a:endParaRPr lang="en-US" sz="1200" dirty="0">
            <a:solidFill>
              <a:schemeClr val="bg1"/>
            </a:solidFill>
            <a:latin typeface="+mj-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2" y="0"/>
            <a:ext cx="2929837" cy="498852"/>
          </a:xfrm>
          <a:prstGeom prst="rect">
            <a:avLst/>
          </a:prstGeom>
        </p:spPr>
        <p:txBody>
          <a:bodyPr vert="horz" lIns="91266" tIns="45633" rIns="91266" bIns="45633" rtlCol="0"/>
          <a:lstStyle>
            <a:lvl1pPr algn="l">
              <a:defRPr sz="1200"/>
            </a:lvl1pPr>
          </a:lstStyle>
          <a:p>
            <a:endParaRPr lang="ru-RU"/>
          </a:p>
        </p:txBody>
      </p:sp>
      <p:sp>
        <p:nvSpPr>
          <p:cNvPr id="3" name="Дата 2"/>
          <p:cNvSpPr>
            <a:spLocks noGrp="1"/>
          </p:cNvSpPr>
          <p:nvPr>
            <p:ph type="dt" idx="1"/>
          </p:nvPr>
        </p:nvSpPr>
        <p:spPr>
          <a:xfrm>
            <a:off x="3829763" y="0"/>
            <a:ext cx="2929837" cy="498852"/>
          </a:xfrm>
          <a:prstGeom prst="rect">
            <a:avLst/>
          </a:prstGeom>
        </p:spPr>
        <p:txBody>
          <a:bodyPr vert="horz" lIns="91266" tIns="45633" rIns="91266" bIns="45633" rtlCol="0"/>
          <a:lstStyle>
            <a:lvl1pPr algn="r">
              <a:defRPr sz="1200"/>
            </a:lvl1pPr>
          </a:lstStyle>
          <a:p>
            <a:fld id="{00543060-064C-4006-9878-EA84963F60C8}" type="datetimeFigureOut">
              <a:rPr lang="ru-RU" smtClean="0"/>
              <a:pPr/>
              <a:t>05/10/16</a:t>
            </a:fld>
            <a:endParaRPr lang="ru-RU"/>
          </a:p>
        </p:txBody>
      </p:sp>
      <p:sp>
        <p:nvSpPr>
          <p:cNvPr id="4" name="Образ слайда 3"/>
          <p:cNvSpPr>
            <a:spLocks noGrp="1" noRot="1" noChangeAspect="1"/>
          </p:cNvSpPr>
          <p:nvPr>
            <p:ph type="sldImg" idx="2"/>
          </p:nvPr>
        </p:nvSpPr>
        <p:spPr>
          <a:xfrm>
            <a:off x="957263" y="1243013"/>
            <a:ext cx="4846637" cy="3355975"/>
          </a:xfrm>
          <a:prstGeom prst="rect">
            <a:avLst/>
          </a:prstGeom>
          <a:noFill/>
          <a:ln w="12700">
            <a:solidFill>
              <a:prstClr val="black"/>
            </a:solidFill>
          </a:ln>
        </p:spPr>
        <p:txBody>
          <a:bodyPr vert="horz" lIns="91266" tIns="45633" rIns="91266" bIns="45633" rtlCol="0" anchor="ctr"/>
          <a:lstStyle/>
          <a:p>
            <a:endParaRPr lang="ru-RU"/>
          </a:p>
        </p:txBody>
      </p:sp>
      <p:sp>
        <p:nvSpPr>
          <p:cNvPr id="5" name="Заметки 4"/>
          <p:cNvSpPr>
            <a:spLocks noGrp="1"/>
          </p:cNvSpPr>
          <p:nvPr>
            <p:ph type="body" sz="quarter" idx="3"/>
          </p:nvPr>
        </p:nvSpPr>
        <p:spPr>
          <a:xfrm>
            <a:off x="676117" y="4784835"/>
            <a:ext cx="5408930" cy="3914864"/>
          </a:xfrm>
          <a:prstGeom prst="rect">
            <a:avLst/>
          </a:prstGeom>
        </p:spPr>
        <p:txBody>
          <a:bodyPr vert="horz" lIns="91266" tIns="45633" rIns="91266" bIns="45633"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2" y="9443662"/>
            <a:ext cx="2929837" cy="498851"/>
          </a:xfrm>
          <a:prstGeom prst="rect">
            <a:avLst/>
          </a:prstGeom>
        </p:spPr>
        <p:txBody>
          <a:bodyPr vert="horz" lIns="91266" tIns="45633" rIns="91266" bIns="45633" rtlCol="0" anchor="b"/>
          <a:lstStyle>
            <a:lvl1pPr algn="l">
              <a:defRPr sz="1200"/>
            </a:lvl1pPr>
          </a:lstStyle>
          <a:p>
            <a:endParaRPr lang="ru-RU"/>
          </a:p>
        </p:txBody>
      </p:sp>
      <p:sp>
        <p:nvSpPr>
          <p:cNvPr id="7" name="Номер слайда 6"/>
          <p:cNvSpPr>
            <a:spLocks noGrp="1"/>
          </p:cNvSpPr>
          <p:nvPr>
            <p:ph type="sldNum" sz="quarter" idx="5"/>
          </p:nvPr>
        </p:nvSpPr>
        <p:spPr>
          <a:xfrm>
            <a:off x="3829763" y="9443662"/>
            <a:ext cx="2929837" cy="498851"/>
          </a:xfrm>
          <a:prstGeom prst="rect">
            <a:avLst/>
          </a:prstGeom>
        </p:spPr>
        <p:txBody>
          <a:bodyPr vert="horz" lIns="91266" tIns="45633" rIns="91266" bIns="45633" rtlCol="0" anchor="b"/>
          <a:lstStyle>
            <a:lvl1pPr algn="r">
              <a:defRPr sz="1200"/>
            </a:lvl1pPr>
          </a:lstStyle>
          <a:p>
            <a:fld id="{C70378F8-8120-4781-B95F-31CBDB3FC01A}" type="slidenum">
              <a:rPr lang="ru-RU" smtClean="0"/>
              <a:pPr/>
              <a:t>‹#›</a:t>
            </a:fld>
            <a:endParaRPr lang="ru-RU"/>
          </a:p>
        </p:txBody>
      </p:sp>
    </p:spTree>
    <p:extLst>
      <p:ext uri="{BB962C8B-B14F-4D97-AF65-F5344CB8AC3E}">
        <p14:creationId xmlns:p14="http://schemas.microsoft.com/office/powerpoint/2010/main" val="3951384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758825"/>
            <a:ext cx="5481638" cy="3795713"/>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90405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fld id="{C70378F8-8120-4781-B95F-31CBDB3FC01A}" type="slidenum">
              <a:rPr lang="ru-RU" smtClean="0"/>
              <a:pPr/>
              <a:t>10</a:t>
            </a:fld>
            <a:endParaRPr lang="ru-RU" dirty="0"/>
          </a:p>
        </p:txBody>
      </p:sp>
    </p:spTree>
    <p:extLst>
      <p:ext uri="{BB962C8B-B14F-4D97-AF65-F5344CB8AC3E}">
        <p14:creationId xmlns:p14="http://schemas.microsoft.com/office/powerpoint/2010/main" val="91602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en-AU" dirty="0"/>
          </a:p>
        </p:txBody>
      </p:sp>
      <p:sp>
        <p:nvSpPr>
          <p:cNvPr id="4" name="Номер слайда 3"/>
          <p:cNvSpPr>
            <a:spLocks noGrp="1"/>
          </p:cNvSpPr>
          <p:nvPr>
            <p:ph type="sldNum" sz="quarter" idx="10"/>
          </p:nvPr>
        </p:nvSpPr>
        <p:spPr/>
        <p:txBody>
          <a:bodyPr/>
          <a:lstStyle/>
          <a:p>
            <a:fld id="{C70378F8-8120-4781-B95F-31CBDB3FC01A}" type="slidenum">
              <a:rPr lang="ru-RU" smtClean="0"/>
              <a:pPr/>
              <a:t>11</a:t>
            </a:fld>
            <a:endParaRPr lang="ru-RU"/>
          </a:p>
        </p:txBody>
      </p:sp>
    </p:spTree>
    <p:extLst>
      <p:ext uri="{BB962C8B-B14F-4D97-AF65-F5344CB8AC3E}">
        <p14:creationId xmlns:p14="http://schemas.microsoft.com/office/powerpoint/2010/main" val="2958135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243013"/>
            <a:ext cx="4846637"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378F8-8120-4781-B95F-31CBDB3FC01A}"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864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243013"/>
            <a:ext cx="4846637"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70378F8-8120-4781-B95F-31CBDB3FC01A}" type="slidenum">
              <a:rPr kumimoji="0" lang="ru-R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ru-R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82776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545801-F907-4E31-BFDD-2160AD520C09}" type="slidenum">
              <a:rPr kumimoji="0" lang="ru-R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ru-R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43841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60413"/>
            <a:ext cx="5489575" cy="3800475"/>
          </a:xfrm>
        </p:spPr>
      </p:sp>
      <p:sp>
        <p:nvSpPr>
          <p:cNvPr id="3" name="Notes Placeholder 2"/>
          <p:cNvSpPr>
            <a:spLocks noGrp="1"/>
          </p:cNvSpPr>
          <p:nvPr>
            <p:ph type="body" idx="1"/>
          </p:nvPr>
        </p:nvSpPr>
        <p:spPr/>
        <p:txBody>
          <a:bodyPr/>
          <a:lstStyle/>
          <a:p>
            <a:endParaRPr lang="ru-RU"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985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70378F8-8120-4781-B95F-31CBDB3FC01A}" type="slidenum">
              <a:rPr lang="ru-RU" smtClean="0">
                <a:solidFill>
                  <a:prstClr val="black"/>
                </a:solidFill>
              </a:rPr>
              <a:pPr/>
              <a:t>16</a:t>
            </a:fld>
            <a:endParaRPr lang="ru-RU">
              <a:solidFill>
                <a:prstClr val="black"/>
              </a:solidFill>
            </a:endParaRPr>
          </a:p>
        </p:txBody>
      </p:sp>
    </p:spTree>
    <p:extLst>
      <p:ext uri="{BB962C8B-B14F-4D97-AF65-F5344CB8AC3E}">
        <p14:creationId xmlns:p14="http://schemas.microsoft.com/office/powerpoint/2010/main" val="3207431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243013"/>
            <a:ext cx="4846637" cy="3355975"/>
          </a:xfrm>
        </p:spPr>
      </p:sp>
      <p:sp>
        <p:nvSpPr>
          <p:cNvPr id="3" name="Notes Placeholder 2"/>
          <p:cNvSpPr>
            <a:spLocks noGrp="1"/>
          </p:cNvSpPr>
          <p:nvPr>
            <p:ph type="body" idx="1"/>
          </p:nvPr>
        </p:nvSpPr>
        <p:spPr/>
        <p:txBody>
          <a:bodyPr/>
          <a:lstStyle/>
          <a:p>
            <a:pPr defTabSz="912663">
              <a:defRPr/>
            </a:pPr>
            <a:endParaRPr lang="en-US" sz="800" dirty="0"/>
          </a:p>
        </p:txBody>
      </p:sp>
      <p:sp>
        <p:nvSpPr>
          <p:cNvPr id="4" name="Slide Number Placeholder 3"/>
          <p:cNvSpPr>
            <a:spLocks noGrp="1"/>
          </p:cNvSpPr>
          <p:nvPr>
            <p:ph type="sldNum" sz="quarter" idx="10"/>
          </p:nvPr>
        </p:nvSpPr>
        <p:spPr/>
        <p:txBody>
          <a:bodyPr/>
          <a:lstStyle/>
          <a:p>
            <a:fld id="{C70378F8-8120-4781-B95F-31CBDB3FC01A}" type="slidenum">
              <a:rPr lang="ru-RU" smtClean="0"/>
              <a:pPr/>
              <a:t>17</a:t>
            </a:fld>
            <a:endParaRPr lang="ru-RU"/>
          </a:p>
        </p:txBody>
      </p:sp>
    </p:spTree>
    <p:extLst>
      <p:ext uri="{BB962C8B-B14F-4D97-AF65-F5344CB8AC3E}">
        <p14:creationId xmlns:p14="http://schemas.microsoft.com/office/powerpoint/2010/main" val="4228405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758825"/>
            <a:ext cx="5481638" cy="3795713"/>
          </a:xfrm>
        </p:spPr>
      </p:sp>
      <p:sp>
        <p:nvSpPr>
          <p:cNvPr id="3" name="Notes Placeholder 2"/>
          <p:cNvSpPr>
            <a:spLocks noGrp="1"/>
          </p:cNvSpPr>
          <p:nvPr>
            <p:ph type="body" idx="1"/>
          </p:nvPr>
        </p:nvSpPr>
        <p:spPr/>
        <p:txBody>
          <a:bodyPr/>
          <a:lstStyle/>
          <a:p>
            <a:endParaRPr lang="ru-RU" baseline="0" dirty="0"/>
          </a:p>
        </p:txBody>
      </p:sp>
      <p:sp>
        <p:nvSpPr>
          <p:cNvPr id="4" name="Slide Number Placeholder 3"/>
          <p:cNvSpPr>
            <a:spLocks noGrp="1"/>
          </p:cNvSpPr>
          <p:nvPr>
            <p:ph type="sldNum" sz="quarter" idx="10"/>
          </p:nvPr>
        </p:nvSpPr>
        <p:spPr/>
        <p:txBody>
          <a:bodyPr/>
          <a:lstStyle/>
          <a:p>
            <a:pPr marL="0" marR="0" lvl="0" indent="0" defTabSz="912663"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12663"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887055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758825"/>
            <a:ext cx="5481638" cy="3795713"/>
          </a:xfrm>
        </p:spPr>
      </p:sp>
      <p:sp>
        <p:nvSpPr>
          <p:cNvPr id="3" name="Notes Placeholder 2"/>
          <p:cNvSpPr>
            <a:spLocks noGrp="1"/>
          </p:cNvSpPr>
          <p:nvPr>
            <p:ph type="body" idx="1"/>
          </p:nvPr>
        </p:nvSpPr>
        <p:spPr/>
        <p:txBody>
          <a:bodyPr/>
          <a:lstStyle/>
          <a:p>
            <a:endParaRPr lang="ru-RU" baseline="0" dirty="0"/>
          </a:p>
        </p:txBody>
      </p:sp>
      <p:sp>
        <p:nvSpPr>
          <p:cNvPr id="4" name="Slide Number Placeholder 3"/>
          <p:cNvSpPr>
            <a:spLocks noGrp="1"/>
          </p:cNvSpPr>
          <p:nvPr>
            <p:ph type="sldNum" sz="quarter" idx="10"/>
          </p:nvPr>
        </p:nvSpPr>
        <p:spPr/>
        <p:txBody>
          <a:bodyPr/>
          <a:lstStyle/>
          <a:p>
            <a:pPr marL="0" marR="0" lvl="0" indent="0" defTabSz="912663"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12663"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60851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fld id="{C70378F8-8120-4781-B95F-31CBDB3FC01A}" type="slidenum">
              <a:rPr lang="ru-RU" smtClean="0"/>
              <a:pPr/>
              <a:t>2</a:t>
            </a:fld>
            <a:endParaRPr lang="ru-RU" dirty="0"/>
          </a:p>
        </p:txBody>
      </p:sp>
    </p:spTree>
    <p:extLst>
      <p:ext uri="{BB962C8B-B14F-4D97-AF65-F5344CB8AC3E}">
        <p14:creationId xmlns:p14="http://schemas.microsoft.com/office/powerpoint/2010/main" val="1564591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fld id="{C70378F8-8120-4781-B95F-31CBDB3FC01A}" type="slidenum">
              <a:rPr lang="ru-RU" smtClean="0"/>
              <a:pPr/>
              <a:t>20</a:t>
            </a:fld>
            <a:endParaRPr lang="ru-RU" dirty="0"/>
          </a:p>
        </p:txBody>
      </p:sp>
    </p:spTree>
    <p:extLst>
      <p:ext uri="{BB962C8B-B14F-4D97-AF65-F5344CB8AC3E}">
        <p14:creationId xmlns:p14="http://schemas.microsoft.com/office/powerpoint/2010/main" val="1433420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758825"/>
            <a:ext cx="5481638" cy="37957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17254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fld id="{C70378F8-8120-4781-B95F-31CBDB3FC01A}" type="slidenum">
              <a:rPr lang="ru-RU" smtClean="0"/>
              <a:pPr/>
              <a:t>3</a:t>
            </a:fld>
            <a:endParaRPr lang="ru-RU" dirty="0"/>
          </a:p>
        </p:txBody>
      </p:sp>
    </p:spTree>
    <p:extLst>
      <p:ext uri="{BB962C8B-B14F-4D97-AF65-F5344CB8AC3E}">
        <p14:creationId xmlns:p14="http://schemas.microsoft.com/office/powerpoint/2010/main" val="8906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fld id="{C70378F8-8120-4781-B95F-31CBDB3FC01A}" type="slidenum">
              <a:rPr lang="ru-RU" smtClean="0"/>
              <a:pPr/>
              <a:t>4</a:t>
            </a:fld>
            <a:endParaRPr lang="ru-RU" dirty="0"/>
          </a:p>
        </p:txBody>
      </p:sp>
    </p:spTree>
    <p:extLst>
      <p:ext uri="{BB962C8B-B14F-4D97-AF65-F5344CB8AC3E}">
        <p14:creationId xmlns:p14="http://schemas.microsoft.com/office/powerpoint/2010/main" val="211228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fld id="{C70378F8-8120-4781-B95F-31CBDB3FC01A}" type="slidenum">
              <a:rPr lang="ru-RU" smtClean="0"/>
              <a:pPr/>
              <a:t>5</a:t>
            </a:fld>
            <a:endParaRPr lang="ru-RU" dirty="0"/>
          </a:p>
        </p:txBody>
      </p:sp>
    </p:spTree>
    <p:extLst>
      <p:ext uri="{BB962C8B-B14F-4D97-AF65-F5344CB8AC3E}">
        <p14:creationId xmlns:p14="http://schemas.microsoft.com/office/powerpoint/2010/main" val="1523802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fld id="{C70378F8-8120-4781-B95F-31CBDB3FC01A}" type="slidenum">
              <a:rPr lang="ru-RU" smtClean="0"/>
              <a:pPr/>
              <a:t>6</a:t>
            </a:fld>
            <a:endParaRPr lang="ru-RU" dirty="0"/>
          </a:p>
        </p:txBody>
      </p:sp>
    </p:spTree>
    <p:extLst>
      <p:ext uri="{BB962C8B-B14F-4D97-AF65-F5344CB8AC3E}">
        <p14:creationId xmlns:p14="http://schemas.microsoft.com/office/powerpoint/2010/main" val="2412508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fld id="{C70378F8-8120-4781-B95F-31CBDB3FC01A}" type="slidenum">
              <a:rPr lang="ru-RU" smtClean="0"/>
              <a:pPr/>
              <a:t>7</a:t>
            </a:fld>
            <a:endParaRPr lang="ru-RU" dirty="0"/>
          </a:p>
        </p:txBody>
      </p:sp>
    </p:spTree>
    <p:extLst>
      <p:ext uri="{BB962C8B-B14F-4D97-AF65-F5344CB8AC3E}">
        <p14:creationId xmlns:p14="http://schemas.microsoft.com/office/powerpoint/2010/main" val="458851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70378F8-8120-4781-B95F-31CBDB3FC01A}" type="slidenum">
              <a:rPr kumimoji="0" lang="ru-R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ru-RU"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771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57263" y="1243013"/>
            <a:ext cx="4846637" cy="3355975"/>
          </a:xfrm>
        </p:spPr>
      </p:sp>
      <p:sp>
        <p:nvSpPr>
          <p:cNvPr id="3" name="Заметки 2"/>
          <p:cNvSpPr>
            <a:spLocks noGrp="1"/>
          </p:cNvSpPr>
          <p:nvPr>
            <p:ph type="body" idx="1"/>
          </p:nvPr>
        </p:nvSpPr>
        <p:spPr/>
        <p:txBody>
          <a:bodyPr/>
          <a:lstStyle/>
          <a:p>
            <a:endParaRPr lang="ru-RU" baseline="0"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70378F8-8120-4781-B95F-31CBDB3FC01A}" type="slidenum">
              <a:rPr kumimoji="0" lang="ru-R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ru-RU"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411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1892" y="2234114"/>
            <a:ext cx="6805259" cy="1359196"/>
          </a:xfrm>
        </p:spPr>
        <p:txBody>
          <a:bodyPr anchor="ctr" anchorCtr="0">
            <a:noAutofit/>
          </a:bodyPr>
          <a:lstStyle>
            <a:lvl1pPr>
              <a:lnSpc>
                <a:spcPct val="90000"/>
              </a:lnSpc>
              <a:defRPr sz="5362"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421890" y="4612347"/>
            <a:ext cx="4432801" cy="929870"/>
          </a:xfrm>
        </p:spPr>
        <p:txBody>
          <a:bodyPr/>
          <a:lstStyle>
            <a:lvl1pPr marL="0" indent="0">
              <a:buFont typeface="Arial" pitchFamily="34" charset="0"/>
              <a:buNone/>
              <a:defRPr sz="1949">
                <a:solidFill>
                  <a:schemeClr val="bg1">
                    <a:alpha val="98000"/>
                  </a:schemeClr>
                </a:solidFill>
                <a:latin typeface="+mj-lt"/>
              </a:defRPr>
            </a:lvl1pPr>
            <a:lvl2pPr marL="373934" indent="0">
              <a:buFont typeface="Arial" pitchFamily="34" charset="0"/>
              <a:buNone/>
              <a:defRPr/>
            </a:lvl2pPr>
            <a:lvl3pPr marL="695000" indent="0">
              <a:buFont typeface="Arial" pitchFamily="34" charset="0"/>
              <a:buNone/>
              <a:defRPr/>
            </a:lvl3pPr>
            <a:lvl4pPr marL="1022514" indent="0">
              <a:buFont typeface="Arial" pitchFamily="34" charset="0"/>
              <a:buNone/>
              <a:defRPr/>
            </a:lvl4pPr>
            <a:lvl5pPr marL="1303610"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659" y="98764"/>
            <a:ext cx="2029950" cy="574733"/>
          </a:xfrm>
          <a:prstGeom prst="rect">
            <a:avLst/>
          </a:prstGeom>
        </p:spPr>
      </p:pic>
    </p:spTree>
    <p:extLst>
      <p:ext uri="{BB962C8B-B14F-4D97-AF65-F5344CB8AC3E}">
        <p14:creationId xmlns:p14="http://schemas.microsoft.com/office/powerpoint/2010/main" val="40938580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6268760" y="2136047"/>
            <a:ext cx="2843782"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90105"/>
              <a:endParaRPr lang="en-US" sz="194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90105"/>
              <a:endParaRPr lang="en-US" sz="1949">
                <a:solidFill>
                  <a:srgbClr val="292929"/>
                </a:solidFill>
              </a:endParaRPr>
            </a:p>
          </p:txBody>
        </p:sp>
      </p:grpSp>
    </p:spTree>
    <p:extLst>
      <p:ext uri="{BB962C8B-B14F-4D97-AF65-F5344CB8AC3E}">
        <p14:creationId xmlns:p14="http://schemas.microsoft.com/office/powerpoint/2010/main" val="26574429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6738969" y="2008094"/>
            <a:ext cx="1844105"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76" tIns="37138" rIns="74276" bIns="37138" numCol="1" anchor="t" anchorCtr="0" compatLnSpc="1">
            <a:prstTxWarp prst="textNoShape">
              <a:avLst/>
            </a:prstTxWarp>
          </a:bodyPr>
          <a:lstStyle/>
          <a:p>
            <a:pPr defTabSz="990105"/>
            <a:endParaRPr lang="en-US" sz="1949">
              <a:solidFill>
                <a:srgbClr val="292929"/>
              </a:solidFill>
            </a:endParaRPr>
          </a:p>
        </p:txBody>
      </p:sp>
    </p:spTree>
    <p:extLst>
      <p:ext uri="{BB962C8B-B14F-4D97-AF65-F5344CB8AC3E}">
        <p14:creationId xmlns:p14="http://schemas.microsoft.com/office/powerpoint/2010/main" val="22946657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6424140" y="2242931"/>
            <a:ext cx="258191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90105"/>
              <a:endParaRPr lang="en-US" sz="13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90105"/>
              <a:endParaRPr lang="en-US" sz="13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90105"/>
              <a:endParaRPr lang="en-US" sz="13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90105"/>
              <a:endParaRPr lang="en-US" sz="13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90105"/>
              <a:endParaRPr lang="en-US" sz="1300">
                <a:solidFill>
                  <a:srgbClr val="292929"/>
                </a:solidFill>
              </a:endParaRPr>
            </a:p>
          </p:txBody>
        </p:sp>
      </p:grpSp>
    </p:spTree>
    <p:extLst>
      <p:ext uri="{BB962C8B-B14F-4D97-AF65-F5344CB8AC3E}">
        <p14:creationId xmlns:p14="http://schemas.microsoft.com/office/powerpoint/2010/main" val="26529060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6439612" y="1932604"/>
            <a:ext cx="2448970"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6856" tIns="33429" rIns="66856" bIns="33429" numCol="1" anchor="t" anchorCtr="0" compatLnSpc="1">
            <a:prstTxWarp prst="textNoShape">
              <a:avLst/>
            </a:prstTxWarp>
          </a:bodyPr>
          <a:lstStyle/>
          <a:p>
            <a:pPr defTabSz="990105"/>
            <a:endParaRPr lang="en-US" sz="1300">
              <a:solidFill>
                <a:srgbClr val="292929"/>
              </a:solidFill>
            </a:endParaRPr>
          </a:p>
        </p:txBody>
      </p:sp>
    </p:spTree>
    <p:extLst>
      <p:ext uri="{BB962C8B-B14F-4D97-AF65-F5344CB8AC3E}">
        <p14:creationId xmlns:p14="http://schemas.microsoft.com/office/powerpoint/2010/main" val="20529800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219125" y="1905000"/>
            <a:ext cx="103831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90105"/>
              <a:endParaRPr lang="en-US" sz="194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90105"/>
              <a:endParaRPr lang="en-US" sz="1949">
                <a:solidFill>
                  <a:srgbClr val="292929"/>
                </a:solidFill>
              </a:endParaRPr>
            </a:p>
          </p:txBody>
        </p:sp>
      </p:grpSp>
    </p:spTree>
    <p:extLst>
      <p:ext uri="{BB962C8B-B14F-4D97-AF65-F5344CB8AC3E}">
        <p14:creationId xmlns:p14="http://schemas.microsoft.com/office/powerpoint/2010/main" val="2451347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23593" y="3467676"/>
            <a:ext cx="8690652"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7148" b="0" i="0" u="none" strike="noStrike" kern="1200" cap="none" spc="-98"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7037" y="6205154"/>
            <a:ext cx="2035801" cy="576390"/>
          </a:xfrm>
          <a:prstGeom prst="rect">
            <a:avLst/>
          </a:prstGeom>
        </p:spPr>
      </p:pic>
    </p:spTree>
    <p:extLst>
      <p:ext uri="{BB962C8B-B14F-4D97-AF65-F5344CB8AC3E}">
        <p14:creationId xmlns:p14="http://schemas.microsoft.com/office/powerpoint/2010/main" val="365998080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401170" y="3169190"/>
            <a:ext cx="1979647"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1911"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1911"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1911"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1911"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1911" dirty="0">
                <a:solidFill>
                  <a:srgbClr val="292929"/>
                </a:solidFill>
              </a:endParaRPr>
            </a:p>
          </p:txBody>
        </p:sp>
      </p:grpSp>
      <p:sp>
        <p:nvSpPr>
          <p:cNvPr id="10" name="Text Box 3"/>
          <p:cNvSpPr txBox="1">
            <a:spLocks noChangeArrowheads="1"/>
          </p:cNvSpPr>
          <p:nvPr userDrawn="1"/>
        </p:nvSpPr>
        <p:spPr bwMode="blackWhite">
          <a:xfrm>
            <a:off x="1240927" y="4024010"/>
            <a:ext cx="7253304" cy="585670"/>
          </a:xfrm>
          <a:prstGeom prst="rect">
            <a:avLst/>
          </a:prstGeom>
          <a:noFill/>
          <a:ln w="12700">
            <a:noFill/>
            <a:miter lim="800000"/>
            <a:headEnd type="none" w="sm" len="sm"/>
            <a:tailEnd type="none" w="sm" len="sm"/>
          </a:ln>
          <a:effectLst/>
        </p:spPr>
        <p:txBody>
          <a:bodyPr vert="horz" wrap="square" lIns="145651" tIns="116521" rIns="145651" bIns="116521" numCol="1" anchor="t" anchorCtr="0" compatLnSpc="1">
            <a:prstTxWarp prst="textNoShape">
              <a:avLst/>
            </a:prstTxWarp>
            <a:spAutoFit/>
          </a:bodyPr>
          <a:lstStyle/>
          <a:p>
            <a:pPr defTabSz="742473" eaLnBrk="0" hangingPunct="0"/>
            <a:r>
              <a:rPr lang="en-US" sz="569">
                <a:gradFill>
                  <a:gsLst>
                    <a:gs pos="0">
                      <a:srgbClr val="292929"/>
                    </a:gs>
                    <a:gs pos="100000">
                      <a:srgbClr val="292929"/>
                    </a:gs>
                  </a:gsLst>
                  <a:lin ang="5400000" scaled="0"/>
                </a:gradFill>
                <a:cs typeface="Segoe UI" pitchFamily="34" charset="0"/>
              </a:rPr>
              <a:t>© 201</a:t>
            </a:r>
            <a:r>
              <a:rPr lang="en-US" altLang="zh-CN" sz="569">
                <a:gradFill>
                  <a:gsLst>
                    <a:gs pos="0">
                      <a:srgbClr val="292929"/>
                    </a:gs>
                    <a:gs pos="100000">
                      <a:srgbClr val="292929"/>
                    </a:gs>
                  </a:gsLst>
                  <a:lin ang="5400000" scaled="0"/>
                </a:gradFill>
                <a:cs typeface="Segoe UI" pitchFamily="34" charset="0"/>
              </a:rPr>
              <a:t>4</a:t>
            </a:r>
            <a:r>
              <a:rPr lang="en-US" sz="569">
                <a:gradFill>
                  <a:gsLst>
                    <a:gs pos="0">
                      <a:srgbClr val="292929"/>
                    </a:gs>
                    <a:gs pos="100000">
                      <a:srgbClr val="292929"/>
                    </a:gs>
                  </a:gsLst>
                  <a:lin ang="5400000" scaled="0"/>
                </a:gradFill>
                <a:cs typeface="Segoe UI" pitchFamily="34" charset="0"/>
              </a:rPr>
              <a:t> </a:t>
            </a:r>
            <a:r>
              <a:rPr lang="en-US" sz="569"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742473" eaLnBrk="0" hangingPunct="0"/>
            <a:r>
              <a:rPr lang="en-US" sz="569"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677009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421892" y="1447799"/>
            <a:ext cx="9060933" cy="1624804"/>
          </a:xfrm>
        </p:spPr>
        <p:txBody>
          <a:bodyPr/>
          <a:lstStyle>
            <a:lvl1pPr marL="373934" indent="-373934">
              <a:buClr>
                <a:srgbClr val="FFFFFF"/>
              </a:buClr>
              <a:buSzPct val="70000"/>
              <a:buFontTx/>
              <a:buBlip>
                <a:blip r:embed="rId2"/>
              </a:buBlip>
              <a:defRPr>
                <a:gradFill>
                  <a:gsLst>
                    <a:gs pos="0">
                      <a:srgbClr val="FFFFFF"/>
                    </a:gs>
                    <a:gs pos="86000">
                      <a:srgbClr val="FFFFFF"/>
                    </a:gs>
                  </a:gsLst>
                  <a:lin ang="5400000" scaled="0"/>
                </a:gradFill>
              </a:defRPr>
            </a:lvl1pPr>
            <a:lvl2pPr marL="695000" indent="-321067">
              <a:buClr>
                <a:srgbClr val="FFFFFF"/>
              </a:buClr>
              <a:buSzPct val="70000"/>
              <a:buFontTx/>
              <a:buBlip>
                <a:blip r:embed="rId2"/>
              </a:buBlip>
              <a:defRPr>
                <a:gradFill>
                  <a:gsLst>
                    <a:gs pos="0">
                      <a:srgbClr val="FFFFFF"/>
                    </a:gs>
                    <a:gs pos="86000">
                      <a:srgbClr val="FFFFFF"/>
                    </a:gs>
                  </a:gsLst>
                  <a:lin ang="5400000" scaled="0"/>
                </a:gradFill>
              </a:defRPr>
            </a:lvl2pPr>
            <a:lvl3pPr marL="1022514" indent="-327514">
              <a:buClr>
                <a:srgbClr val="FFFFFF"/>
              </a:buClr>
              <a:buSzPct val="70000"/>
              <a:buFontTx/>
              <a:buBlip>
                <a:blip r:embed="rId2"/>
              </a:buBlip>
              <a:defRPr>
                <a:gradFill>
                  <a:gsLst>
                    <a:gs pos="0">
                      <a:srgbClr val="FFFFFF"/>
                    </a:gs>
                    <a:gs pos="86000">
                      <a:srgbClr val="FFFFFF"/>
                    </a:gs>
                  </a:gsLst>
                  <a:lin ang="5400000" scaled="0"/>
                </a:gradFill>
              </a:defRPr>
            </a:lvl3pPr>
            <a:lvl4pPr marL="1303610" indent="-281094">
              <a:buClr>
                <a:srgbClr val="FFFFFF"/>
              </a:buClr>
              <a:buSzPct val="70000"/>
              <a:buFontTx/>
              <a:buBlip>
                <a:blip r:embed="rId2"/>
              </a:buBlip>
              <a:defRPr>
                <a:gradFill>
                  <a:gsLst>
                    <a:gs pos="0">
                      <a:srgbClr val="FFFFFF"/>
                    </a:gs>
                    <a:gs pos="86000">
                      <a:srgbClr val="FFFFFF"/>
                    </a:gs>
                  </a:gsLst>
                  <a:lin ang="5400000" scaled="0"/>
                </a:gradFill>
              </a:defRPr>
            </a:lvl4pPr>
            <a:lvl5pPr marL="1576967" indent="-27335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28871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421892" y="1447799"/>
            <a:ext cx="9060933" cy="1624804"/>
          </a:xfrm>
        </p:spPr>
        <p:txBody>
          <a:bodyPr/>
          <a:lstStyle>
            <a:lvl1pPr marL="373934" indent="-373934">
              <a:buClr>
                <a:srgbClr val="FFFFFF"/>
              </a:buClr>
              <a:buSzPct val="70000"/>
              <a:buFontTx/>
              <a:buBlip>
                <a:blip r:embed="rId2"/>
              </a:buBlip>
              <a:defRPr>
                <a:gradFill>
                  <a:gsLst>
                    <a:gs pos="0">
                      <a:srgbClr val="FFFFFF"/>
                    </a:gs>
                    <a:gs pos="86000">
                      <a:srgbClr val="FFFFFF"/>
                    </a:gs>
                  </a:gsLst>
                  <a:lin ang="5400000" scaled="0"/>
                </a:gradFill>
              </a:defRPr>
            </a:lvl1pPr>
            <a:lvl2pPr marL="695000" indent="-321067">
              <a:buClr>
                <a:srgbClr val="FFFFFF"/>
              </a:buClr>
              <a:buSzPct val="70000"/>
              <a:buFontTx/>
              <a:buBlip>
                <a:blip r:embed="rId2"/>
              </a:buBlip>
              <a:defRPr>
                <a:gradFill>
                  <a:gsLst>
                    <a:gs pos="0">
                      <a:srgbClr val="FFFFFF"/>
                    </a:gs>
                    <a:gs pos="86000">
                      <a:srgbClr val="FFFFFF"/>
                    </a:gs>
                  </a:gsLst>
                  <a:lin ang="5400000" scaled="0"/>
                </a:gradFill>
              </a:defRPr>
            </a:lvl2pPr>
            <a:lvl3pPr marL="1022514" indent="-327514">
              <a:buClr>
                <a:srgbClr val="FFFFFF"/>
              </a:buClr>
              <a:buSzPct val="70000"/>
              <a:buFontTx/>
              <a:buBlip>
                <a:blip r:embed="rId2"/>
              </a:buBlip>
              <a:defRPr>
                <a:gradFill>
                  <a:gsLst>
                    <a:gs pos="0">
                      <a:srgbClr val="FFFFFF"/>
                    </a:gs>
                    <a:gs pos="86000">
                      <a:srgbClr val="FFFFFF"/>
                    </a:gs>
                  </a:gsLst>
                  <a:lin ang="5400000" scaled="0"/>
                </a:gradFill>
              </a:defRPr>
            </a:lvl3pPr>
            <a:lvl4pPr marL="1303610" indent="-281094">
              <a:buClr>
                <a:srgbClr val="FFFFFF"/>
              </a:buClr>
              <a:buSzPct val="70000"/>
              <a:buFontTx/>
              <a:buBlip>
                <a:blip r:embed="rId2"/>
              </a:buBlip>
              <a:defRPr>
                <a:gradFill>
                  <a:gsLst>
                    <a:gs pos="0">
                      <a:srgbClr val="FFFFFF"/>
                    </a:gs>
                    <a:gs pos="86000">
                      <a:srgbClr val="FFFFFF"/>
                    </a:gs>
                  </a:gsLst>
                  <a:lin ang="5400000" scaled="0"/>
                </a:gradFill>
              </a:defRPr>
            </a:lvl4pPr>
            <a:lvl5pPr marL="1576967" indent="-27335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4" y="6238884"/>
            <a:ext cx="9906001" cy="619125"/>
          </a:xfrm>
          <a:solidFill>
            <a:srgbClr val="FFFF99"/>
          </a:solidFill>
        </p:spPr>
        <p:txBody>
          <a:bodyPr wrap="square" lIns="152394" tIns="76197" rIns="152394" bIns="76197" anchor="b" anchorCtr="0">
            <a:noAutofit/>
          </a:bodyPr>
          <a:lstStyle>
            <a:lvl1pPr algn="r">
              <a:buFont typeface="Arial" pitchFamily="34" charset="0"/>
              <a:buNone/>
              <a:defRPr spc="-4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87293045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21892" y="1447800"/>
            <a:ext cx="9060933" cy="1659813"/>
          </a:xfrm>
          <a:prstGeom prst="rect">
            <a:avLst/>
          </a:prstGeom>
        </p:spPr>
        <p:txBody>
          <a:bodyPr/>
          <a:lstStyle>
            <a:lvl1pPr marL="0" indent="0">
              <a:buFont typeface="Wingdings" pitchFamily="2" charset="2"/>
              <a:buNone/>
              <a:defRPr sz="3249">
                <a:solidFill>
                  <a:schemeClr val="tx1">
                    <a:alpha val="99000"/>
                  </a:schemeClr>
                </a:solidFill>
              </a:defRPr>
            </a:lvl1pPr>
            <a:lvl2pPr marL="230807" marR="0" indent="0" algn="l" defTabSz="742679" rtl="0" eaLnBrk="1" fontAlgn="auto" latinLnBrk="0" hangingPunct="1">
              <a:lnSpc>
                <a:spcPct val="90000"/>
              </a:lnSpc>
              <a:spcBef>
                <a:spcPct val="20000"/>
              </a:spcBef>
              <a:spcAft>
                <a:spcPts val="0"/>
              </a:spcAft>
              <a:buClrTx/>
              <a:buSzPct val="90000"/>
              <a:buFont typeface="Wingdings" pitchFamily="2" charset="2"/>
              <a:buNone/>
              <a:tabLst/>
              <a:defRPr lang="en-US" sz="1949" kern="1200" spc="0" baseline="0" dirty="0" smtClean="0">
                <a:solidFill>
                  <a:schemeClr val="tx1">
                    <a:alpha val="99000"/>
                  </a:schemeClr>
                </a:solidFill>
                <a:latin typeface="+mn-lt"/>
                <a:ea typeface="+mn-ea"/>
                <a:cs typeface="+mn-cs"/>
              </a:defRPr>
            </a:lvl2pPr>
            <a:lvl3pPr marL="420353" indent="0">
              <a:buFont typeface="Wingdings" pitchFamily="2" charset="2"/>
              <a:buNone/>
              <a:tabLst/>
              <a:defRPr>
                <a:solidFill>
                  <a:schemeClr val="tx1">
                    <a:alpha val="99000"/>
                  </a:schemeClr>
                </a:solidFill>
                <a:latin typeface="+mn-lt"/>
              </a:defRPr>
            </a:lvl3pPr>
            <a:lvl4pPr marL="602161" indent="0">
              <a:buFont typeface="Wingdings" pitchFamily="2" charset="2"/>
              <a:buNone/>
              <a:defRPr>
                <a:solidFill>
                  <a:schemeClr val="tx1">
                    <a:alpha val="99000"/>
                  </a:schemeClr>
                </a:solidFill>
                <a:latin typeface="+mn-lt"/>
              </a:defRPr>
            </a:lvl4pPr>
            <a:lvl5pPr marL="742710"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509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sz="4387"/>
            </a:lvl1pPr>
          </a:lstStyle>
          <a:p>
            <a:r>
              <a:rPr lang="en-US"/>
              <a:t>Click to edit Master title style</a:t>
            </a:r>
            <a:endParaRPr lang="en-US" dirty="0"/>
          </a:p>
        </p:txBody>
      </p:sp>
      <p:sp>
        <p:nvSpPr>
          <p:cNvPr id="5" name="Text Placeholder 4"/>
          <p:cNvSpPr>
            <a:spLocks noGrp="1"/>
          </p:cNvSpPr>
          <p:nvPr>
            <p:ph type="body" sz="quarter" idx="10"/>
          </p:nvPr>
        </p:nvSpPr>
        <p:spPr>
          <a:xfrm>
            <a:off x="421892" y="1447801"/>
            <a:ext cx="9060933" cy="764697"/>
          </a:xfrm>
        </p:spPr>
        <p:txBody>
          <a:bodyPr/>
          <a:lstStyle>
            <a:lvl1pPr marL="2580" indent="0">
              <a:spcBef>
                <a:spcPts val="0"/>
              </a:spcBef>
              <a:spcAft>
                <a:spcPts val="731"/>
              </a:spcAft>
              <a:buSzPct val="80000"/>
              <a:buFont typeface="Arial" pitchFamily="34" charset="0"/>
              <a:buNone/>
              <a:defRPr sz="3249" spc="-81" baseline="0">
                <a:gradFill>
                  <a:gsLst>
                    <a:gs pos="0">
                      <a:srgbClr val="595959"/>
                    </a:gs>
                    <a:gs pos="86000">
                      <a:srgbClr val="595959"/>
                    </a:gs>
                  </a:gsLst>
                  <a:lin ang="5400000" scaled="0"/>
                </a:gradFill>
                <a:latin typeface="Segoe UI Light" pitchFamily="34" charset="0"/>
              </a:defRPr>
            </a:lvl1pPr>
            <a:lvl2pPr marL="2580" indent="0">
              <a:spcBef>
                <a:spcPts val="0"/>
              </a:spcBef>
              <a:buSzPct val="80000"/>
              <a:buFont typeface="Arial" pitchFamily="34" charset="0"/>
              <a:buNone/>
              <a:defRPr sz="1624" spc="-41" baseline="0">
                <a:gradFill>
                  <a:gsLst>
                    <a:gs pos="0">
                      <a:srgbClr val="595959"/>
                    </a:gs>
                    <a:gs pos="86000">
                      <a:srgbClr val="595959"/>
                    </a:gs>
                  </a:gsLst>
                  <a:lin ang="5400000" scaled="0"/>
                </a:gradFill>
              </a:defRPr>
            </a:lvl2pPr>
            <a:lvl3pPr marL="1022514" indent="-3275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303610" indent="-2810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76967" indent="-27335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3" name="图片 2"/>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63525864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5398" y="2296517"/>
            <a:ext cx="8320370" cy="810222"/>
          </a:xfrm>
        </p:spPr>
        <p:txBody>
          <a:bodyPr anchor="b" anchorCtr="0"/>
          <a:lstStyle>
            <a:lvl1pPr>
              <a:defRPr sz="5850" spc="-123" baseline="0"/>
            </a:lvl1pPr>
          </a:lstStyle>
          <a:p>
            <a:r>
              <a:rPr lang="en-US" dirty="0"/>
              <a:t>Click to edit title style</a:t>
            </a:r>
          </a:p>
        </p:txBody>
      </p:sp>
      <p:sp>
        <p:nvSpPr>
          <p:cNvPr id="5" name="Text Placeholder 4"/>
          <p:cNvSpPr>
            <a:spLocks noGrp="1"/>
          </p:cNvSpPr>
          <p:nvPr>
            <p:ph type="body" sz="quarter" idx="12" hasCustomPrompt="1"/>
          </p:nvPr>
        </p:nvSpPr>
        <p:spPr>
          <a:xfrm>
            <a:off x="795398" y="3425825"/>
            <a:ext cx="8320370" cy="498598"/>
          </a:xfrm>
        </p:spPr>
        <p:txBody>
          <a:bodyPr>
            <a:noAutofit/>
          </a:bodyPr>
          <a:lstStyle>
            <a:lvl1pPr marL="0" indent="0">
              <a:spcBef>
                <a:spcPts val="0"/>
              </a:spcBef>
              <a:buNone/>
              <a:defRPr spc="-58"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63828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18759" y="1189183"/>
            <a:ext cx="9468487" cy="1509516"/>
          </a:xfrm>
        </p:spPr>
        <p:txBody>
          <a:bodyPr/>
          <a:lstStyle>
            <a:lvl1pPr marL="0" indent="0">
              <a:buNone/>
              <a:defRPr>
                <a:solidFill>
                  <a:srgbClr val="00188F"/>
                </a:solidFill>
              </a:defRPr>
            </a:lvl1pPr>
            <a:lvl2pPr marL="0" indent="0">
              <a:buFontTx/>
              <a:buNone/>
              <a:defRPr sz="1593"/>
            </a:lvl2pPr>
            <a:lvl3pPr marL="182014" indent="0">
              <a:buNone/>
              <a:defRPr/>
            </a:lvl3pPr>
            <a:lvl4pPr marL="364027" indent="0">
              <a:buNone/>
              <a:defRPr/>
            </a:lvl4pPr>
            <a:lvl5pPr marL="5460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27397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5" name="Rectangle 14"/>
          <p:cNvSpPr/>
          <p:nvPr userDrawn="1"/>
        </p:nvSpPr>
        <p:spPr bwMode="gray">
          <a:xfrm>
            <a:off x="421891" y="1447800"/>
            <a:ext cx="906093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59" tIns="37130" rIns="74259" bIns="37130" numCol="1" spcCol="0" rtlCol="0" anchor="ctr" anchorCtr="0" compatLnSpc="1">
            <a:prstTxWarp prst="textNoShape">
              <a:avLst/>
            </a:prstTxWarp>
          </a:bodyPr>
          <a:lstStyle/>
          <a:p>
            <a:pPr algn="ctr" defTabSz="742372" fontAlgn="base">
              <a:spcBef>
                <a:spcPct val="0"/>
              </a:spcBef>
              <a:spcAft>
                <a:spcPct val="0"/>
              </a:spcAft>
            </a:pPr>
            <a:endParaRPr lang="en-US" sz="1869" dirty="0">
              <a:gradFill>
                <a:gsLst>
                  <a:gs pos="0">
                    <a:srgbClr val="FFFFFF"/>
                  </a:gs>
                  <a:gs pos="100000">
                    <a:srgbClr val="FFFFFF"/>
                  </a:gs>
                </a:gsLst>
                <a:lin ang="5400000" scaled="0"/>
              </a:gradFill>
            </a:endParaRPr>
          </a:p>
        </p:txBody>
      </p:sp>
      <p:grpSp>
        <p:nvGrpSpPr>
          <p:cNvPr id="16" name="Group 15"/>
          <p:cNvGrpSpPr/>
          <p:nvPr userDrawn="1"/>
        </p:nvGrpSpPr>
        <p:grpSpPr bwMode="black">
          <a:xfrm>
            <a:off x="709190" y="3005013"/>
            <a:ext cx="195084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42870"/>
              <a:endParaRPr lang="en-US" sz="1544">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42870"/>
              <a:endParaRPr lang="en-US" sz="1544">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42870"/>
              <a:endParaRPr lang="en-US" sz="1544">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42870"/>
              <a:endParaRPr lang="en-US" sz="1544">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42870"/>
              <a:endParaRPr lang="en-US" sz="1544">
                <a:solidFill>
                  <a:srgbClr val="5F5F5F"/>
                </a:solidFill>
              </a:endParaRPr>
            </a:p>
          </p:txBody>
        </p:sp>
      </p:grpSp>
      <p:sp>
        <p:nvSpPr>
          <p:cNvPr id="3" name="Subtitle 2"/>
          <p:cNvSpPr>
            <a:spLocks noGrp="1"/>
          </p:cNvSpPr>
          <p:nvPr>
            <p:ph type="subTitle" idx="1" hasCustomPrompt="1"/>
          </p:nvPr>
        </p:nvSpPr>
        <p:spPr>
          <a:xfrm>
            <a:off x="2823946" y="3499394"/>
            <a:ext cx="5647891" cy="1084512"/>
          </a:xfrm>
        </p:spPr>
        <p:txBody>
          <a:bodyPr vert="horz" wrap="square" lIns="182864" tIns="182864" rIns="0" bIns="0" rtlCol="0" anchor="ctr" anchorCtr="0">
            <a:spAutoFit/>
          </a:bodyPr>
          <a:lstStyle>
            <a:lvl1pPr marL="466872" indent="-464293">
              <a:buNone/>
              <a:defRPr lang="en-US" sz="3575" spc="-81" dirty="0" smtClean="0">
                <a:solidFill>
                  <a:schemeClr val="tx1">
                    <a:alpha val="99000"/>
                  </a:schemeClr>
                </a:solidFill>
                <a:latin typeface="Segoe UI Light" pitchFamily="34" charset="0"/>
              </a:defRPr>
            </a:lvl1pPr>
            <a:lvl2pPr marL="281156" indent="-278575">
              <a:buNone/>
              <a:defRPr lang="en-US" spc="-41" dirty="0" smtClean="0">
                <a:solidFill>
                  <a:schemeClr val="tx1">
                    <a:alpha val="99000"/>
                  </a:schemeClr>
                </a:solidFill>
              </a:defRPr>
            </a:lvl2pPr>
          </a:lstStyle>
          <a:p>
            <a:pPr marL="2580" lvl="0" indent="0">
              <a:spcBef>
                <a:spcPts val="0"/>
              </a:spcBef>
              <a:spcAft>
                <a:spcPts val="731"/>
              </a:spcAft>
              <a:buSzPct val="80000"/>
            </a:pPr>
            <a:r>
              <a:rPr lang="en-US" dirty="0"/>
              <a:t>Click to edit Master text styles</a:t>
            </a:r>
          </a:p>
          <a:p>
            <a:pPr marL="2580" lvl="1" indent="0">
              <a:spcBef>
                <a:spcPts val="0"/>
              </a:spcBef>
              <a:spcAft>
                <a:spcPts val="731"/>
              </a:spcAft>
              <a:buSzPct val="80000"/>
            </a:pPr>
            <a:r>
              <a:rPr lang="en-US" dirty="0"/>
              <a:t>Second level</a:t>
            </a:r>
          </a:p>
        </p:txBody>
      </p:sp>
      <p:sp>
        <p:nvSpPr>
          <p:cNvPr id="5" name="Text Placeholder 4"/>
          <p:cNvSpPr>
            <a:spLocks noGrp="1"/>
          </p:cNvSpPr>
          <p:nvPr>
            <p:ph type="body" sz="quarter" idx="11"/>
          </p:nvPr>
        </p:nvSpPr>
        <p:spPr>
          <a:xfrm>
            <a:off x="423594" y="228606"/>
            <a:ext cx="9058921" cy="618952"/>
          </a:xfrm>
        </p:spPr>
        <p:txBody>
          <a:bodyPr vert="horz" wrap="square" lIns="0" tIns="0" rIns="0" bIns="0" rtlCol="0" anchor="t">
            <a:spAutoFit/>
          </a:bodyPr>
          <a:lstStyle>
            <a:lvl1pPr marL="0" indent="0">
              <a:buNone/>
              <a:defRPr lang="en-US" sz="4469" b="0" cap="none" spc="-81"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Tree>
    <p:extLst>
      <p:ext uri="{BB962C8B-B14F-4D97-AF65-F5344CB8AC3E}">
        <p14:creationId xmlns:p14="http://schemas.microsoft.com/office/powerpoint/2010/main" val="3528552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19" name="Rectangle 18"/>
          <p:cNvSpPr/>
          <p:nvPr userDrawn="1"/>
        </p:nvSpPr>
        <p:spPr bwMode="auto">
          <a:xfrm>
            <a:off x="421891" y="1447800"/>
            <a:ext cx="906093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66" tIns="37134" rIns="74266" bIns="37134" numCol="1" spcCol="0" rtlCol="0" anchor="ctr" anchorCtr="0" compatLnSpc="1">
            <a:prstTxWarp prst="textNoShape">
              <a:avLst/>
            </a:prstTxWarp>
          </a:bodyPr>
          <a:lstStyle/>
          <a:p>
            <a:pPr algn="ctr" defTabSz="742434" fontAlgn="base">
              <a:spcBef>
                <a:spcPct val="0"/>
              </a:spcBef>
              <a:spcAft>
                <a:spcPct val="0"/>
              </a:spcAft>
            </a:pPr>
            <a:endParaRPr lang="en-US" sz="178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42901" rtl="0" eaLnBrk="1" latinLnBrk="0" hangingPunct="1">
              <a:lnSpc>
                <a:spcPct val="90000"/>
              </a:lnSpc>
              <a:spcBef>
                <a:spcPct val="0"/>
              </a:spcBef>
              <a:buNone/>
              <a:defRPr lang="en-US" sz="4388" b="0" kern="1200" cap="none" spc="-81"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23204" y="3518779"/>
            <a:ext cx="5644536" cy="1039644"/>
          </a:xfrm>
        </p:spPr>
        <p:txBody>
          <a:bodyPr lIns="182880" tIns="182880" anchor="ctr" anchorCtr="0"/>
          <a:lstStyle>
            <a:lvl1pPr marL="466911" indent="-464332">
              <a:spcAft>
                <a:spcPts val="975"/>
              </a:spcAft>
              <a:buNone/>
              <a:defRPr lang="en-US" sz="3575" kern="1200" spc="-81" baseline="0" dirty="0" smtClean="0">
                <a:gradFill>
                  <a:gsLst>
                    <a:gs pos="0">
                      <a:srgbClr val="595959"/>
                    </a:gs>
                    <a:gs pos="86000">
                      <a:srgbClr val="595959"/>
                    </a:gs>
                  </a:gsLst>
                  <a:lin ang="5400000" scaled="0"/>
                </a:gradFill>
                <a:latin typeface="Segoe UI Light" pitchFamily="34" charset="0"/>
                <a:ea typeface="+mn-ea"/>
                <a:cs typeface="+mn-cs"/>
              </a:defRPr>
            </a:lvl1pPr>
            <a:lvl2pPr marL="281179" indent="-278599">
              <a:buFont typeface="Arial" pitchFamily="34" charset="0"/>
              <a:buNone/>
              <a:defRPr lang="en-US" sz="1950" kern="1200" spc="-41" baseline="0" dirty="0">
                <a:gradFill>
                  <a:gsLst>
                    <a:gs pos="0">
                      <a:srgbClr val="595959"/>
                    </a:gs>
                    <a:gs pos="86000">
                      <a:srgbClr val="595959"/>
                    </a:gs>
                  </a:gsLst>
                  <a:lin ang="5400000" scaled="0"/>
                </a:gradFill>
                <a:latin typeface="+mn-lt"/>
                <a:ea typeface="+mn-ea"/>
                <a:cs typeface="+mn-cs"/>
              </a:defRPr>
            </a:lvl2pPr>
          </a:lstStyle>
          <a:p>
            <a:pPr marL="2580" lvl="0" indent="0" algn="l" defTabSz="742901" rtl="0" eaLnBrk="1" latinLnBrk="0" hangingPunct="1">
              <a:lnSpc>
                <a:spcPct val="90000"/>
              </a:lnSpc>
              <a:spcBef>
                <a:spcPts val="0"/>
              </a:spcBef>
              <a:spcAft>
                <a:spcPts val="731"/>
              </a:spcAft>
              <a:buSzPct val="80000"/>
            </a:pPr>
            <a:r>
              <a:rPr lang="en-US"/>
              <a:t>Click to edit Master text styles</a:t>
            </a:r>
          </a:p>
          <a:p>
            <a:pPr marL="2580" lvl="1" indent="0" algn="l" defTabSz="742901" rtl="0" eaLnBrk="1" latinLnBrk="0" hangingPunct="1">
              <a:lnSpc>
                <a:spcPct val="90000"/>
              </a:lnSpc>
              <a:spcBef>
                <a:spcPts val="0"/>
              </a:spcBef>
              <a:spcAft>
                <a:spcPts val="731"/>
              </a:spcAft>
              <a:buSzPct val="80000"/>
            </a:pPr>
            <a:r>
              <a:rPr lang="en-US"/>
              <a:t>Second level</a:t>
            </a:r>
          </a:p>
        </p:txBody>
      </p:sp>
      <p:sp>
        <p:nvSpPr>
          <p:cNvPr id="18" name="Freeform 105"/>
          <p:cNvSpPr>
            <a:spLocks/>
          </p:cNvSpPr>
          <p:nvPr userDrawn="1"/>
        </p:nvSpPr>
        <p:spPr bwMode="black">
          <a:xfrm>
            <a:off x="975394" y="2133600"/>
            <a:ext cx="1515757"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6873" tIns="33437" rIns="66873" bIns="33437" numCol="1" anchor="t" anchorCtr="0" compatLnSpc="1">
            <a:prstTxWarp prst="textNoShape">
              <a:avLst/>
            </a:prstTxWarp>
          </a:bodyPr>
          <a:lstStyle/>
          <a:p>
            <a:pPr defTabSz="990402"/>
            <a:endParaRPr lang="en-US" sz="1300">
              <a:solidFill>
                <a:srgbClr val="292929"/>
              </a:solidFill>
            </a:endParaRPr>
          </a:p>
        </p:txBody>
      </p:sp>
    </p:spTree>
    <p:extLst>
      <p:ext uri="{BB962C8B-B14F-4D97-AF65-F5344CB8AC3E}">
        <p14:creationId xmlns:p14="http://schemas.microsoft.com/office/powerpoint/2010/main" val="14384350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1892" y="2234114"/>
            <a:ext cx="6805259" cy="1359196"/>
          </a:xfrm>
        </p:spPr>
        <p:txBody>
          <a:bodyPr anchor="ctr" anchorCtr="0">
            <a:noAutofit/>
          </a:bodyPr>
          <a:lstStyle>
            <a:lvl1pPr>
              <a:lnSpc>
                <a:spcPct val="90000"/>
              </a:lnSpc>
              <a:defRPr sz="5362"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421890" y="4612347"/>
            <a:ext cx="4432801" cy="929870"/>
          </a:xfrm>
        </p:spPr>
        <p:txBody>
          <a:bodyPr/>
          <a:lstStyle>
            <a:lvl1pPr marL="0" indent="0">
              <a:buFont typeface="Arial" pitchFamily="34" charset="0"/>
              <a:buNone/>
              <a:defRPr sz="1949">
                <a:solidFill>
                  <a:schemeClr val="bg1">
                    <a:alpha val="98000"/>
                  </a:schemeClr>
                </a:solidFill>
                <a:latin typeface="+mj-lt"/>
              </a:defRPr>
            </a:lvl1pPr>
            <a:lvl2pPr marL="373934" indent="0">
              <a:buFont typeface="Arial" pitchFamily="34" charset="0"/>
              <a:buNone/>
              <a:defRPr/>
            </a:lvl2pPr>
            <a:lvl3pPr marL="695000" indent="0">
              <a:buFont typeface="Arial" pitchFamily="34" charset="0"/>
              <a:buNone/>
              <a:defRPr/>
            </a:lvl3pPr>
            <a:lvl4pPr marL="1022514" indent="0">
              <a:buFont typeface="Arial" pitchFamily="34" charset="0"/>
              <a:buNone/>
              <a:defRPr/>
            </a:lvl4pPr>
            <a:lvl5pPr marL="1303610"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659" y="98764"/>
            <a:ext cx="2029950" cy="574733"/>
          </a:xfrm>
          <a:prstGeom prst="rect">
            <a:avLst/>
          </a:prstGeom>
        </p:spPr>
      </p:pic>
    </p:spTree>
    <p:extLst>
      <p:ext uri="{BB962C8B-B14F-4D97-AF65-F5344CB8AC3E}">
        <p14:creationId xmlns:p14="http://schemas.microsoft.com/office/powerpoint/2010/main" val="20375035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sz="4387"/>
            </a:lvl1pPr>
          </a:lstStyle>
          <a:p>
            <a:r>
              <a:rPr lang="en-US"/>
              <a:t>Click to edit Master title style</a:t>
            </a:r>
            <a:endParaRPr lang="en-US" dirty="0"/>
          </a:p>
        </p:txBody>
      </p:sp>
      <p:sp>
        <p:nvSpPr>
          <p:cNvPr id="5" name="Text Placeholder 4"/>
          <p:cNvSpPr>
            <a:spLocks noGrp="1"/>
          </p:cNvSpPr>
          <p:nvPr>
            <p:ph type="body" sz="quarter" idx="10"/>
          </p:nvPr>
        </p:nvSpPr>
        <p:spPr>
          <a:xfrm>
            <a:off x="421892" y="1447801"/>
            <a:ext cx="9060933" cy="764697"/>
          </a:xfrm>
        </p:spPr>
        <p:txBody>
          <a:bodyPr/>
          <a:lstStyle>
            <a:lvl1pPr marL="2580" indent="0">
              <a:spcBef>
                <a:spcPts val="0"/>
              </a:spcBef>
              <a:spcAft>
                <a:spcPts val="731"/>
              </a:spcAft>
              <a:buSzPct val="80000"/>
              <a:buFont typeface="Arial" pitchFamily="34" charset="0"/>
              <a:buNone/>
              <a:defRPr sz="3249" spc="-81" baseline="0">
                <a:gradFill>
                  <a:gsLst>
                    <a:gs pos="0">
                      <a:srgbClr val="595959"/>
                    </a:gs>
                    <a:gs pos="86000">
                      <a:srgbClr val="595959"/>
                    </a:gs>
                  </a:gsLst>
                  <a:lin ang="5400000" scaled="0"/>
                </a:gradFill>
                <a:latin typeface="Segoe UI Light" pitchFamily="34" charset="0"/>
              </a:defRPr>
            </a:lvl1pPr>
            <a:lvl2pPr marL="2580" indent="0">
              <a:spcBef>
                <a:spcPts val="0"/>
              </a:spcBef>
              <a:buSzPct val="80000"/>
              <a:buFont typeface="Arial" pitchFamily="34" charset="0"/>
              <a:buNone/>
              <a:defRPr sz="1624" spc="-41" baseline="0">
                <a:gradFill>
                  <a:gsLst>
                    <a:gs pos="0">
                      <a:srgbClr val="595959"/>
                    </a:gs>
                    <a:gs pos="86000">
                      <a:srgbClr val="595959"/>
                    </a:gs>
                  </a:gsLst>
                  <a:lin ang="5400000" scaled="0"/>
                </a:gradFill>
              </a:defRPr>
            </a:lvl2pPr>
            <a:lvl3pPr marL="1022514" indent="-3275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303610" indent="-2810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76967" indent="-27335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3" name="图片 2"/>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3403654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lgn="l" defTabSz="742679" rtl="0" eaLnBrk="1" latinLnBrk="0" hangingPunct="1">
              <a:lnSpc>
                <a:spcPct val="90000"/>
              </a:lnSpc>
              <a:spcBef>
                <a:spcPct val="0"/>
              </a:spcBef>
              <a:buNone/>
              <a:defRPr lang="en-US" sz="4387" b="0" kern="1200" cap="none" spc="-81"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421892" y="1447801"/>
            <a:ext cx="9060933" cy="1646733"/>
          </a:xfrm>
        </p:spPr>
        <p:txBody>
          <a:bodyPr/>
          <a:lstStyle>
            <a:lvl1pPr marL="0" indent="0">
              <a:spcBef>
                <a:spcPts val="0"/>
              </a:spcBef>
              <a:spcAft>
                <a:spcPts val="0"/>
              </a:spcAft>
              <a:buFont typeface="Arial" pitchFamily="34" charset="0"/>
              <a:buNone/>
              <a:defRPr lang="en-US" sz="2599" kern="1200" dirty="0" smtClean="0">
                <a:gradFill>
                  <a:gsLst>
                    <a:gs pos="0">
                      <a:srgbClr val="595959"/>
                    </a:gs>
                    <a:gs pos="86000">
                      <a:srgbClr val="595959"/>
                    </a:gs>
                  </a:gsLst>
                  <a:lin ang="5400000" scaled="0"/>
                </a:gradFill>
                <a:latin typeface="+mn-lt"/>
                <a:ea typeface="+mn-ea"/>
                <a:cs typeface="+mn-cs"/>
              </a:defRPr>
            </a:lvl1pPr>
            <a:lvl2pPr marL="559610" indent="-278516">
              <a:spcBef>
                <a:spcPts val="0"/>
              </a:spcBef>
              <a:spcAft>
                <a:spcPts val="0"/>
              </a:spcAft>
              <a:buFont typeface="Arial" pitchFamily="34" charset="0"/>
              <a:buChar char="•"/>
              <a:defRPr lang="en-US" sz="2274"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25"/>
              </a:spcAft>
              <a:buNone/>
              <a:defRPr sz="1624"/>
            </a:lvl3pPr>
            <a:lvl4pPr marL="0" indent="0">
              <a:spcBef>
                <a:spcPts val="0"/>
              </a:spcBef>
              <a:spcAft>
                <a:spcPts val="325"/>
              </a:spcAft>
              <a:buNone/>
              <a:defRPr/>
            </a:lvl4pPr>
            <a:lvl5pPr marL="278516" indent="-278516">
              <a:spcBef>
                <a:spcPts val="0"/>
              </a:spcBef>
              <a:spcAft>
                <a:spcPts val="325"/>
              </a:spcAft>
              <a:buFont typeface="Arial" pitchFamily="34" charset="0"/>
              <a:buChar char="•"/>
              <a:defRPr/>
            </a:lvl5pPr>
            <a:lvl6pPr marL="839415" indent="-278516">
              <a:buFont typeface="Arial" pitchFamily="34" charset="0"/>
              <a:buChar char="•"/>
              <a:defRPr sz="1949">
                <a:gradFill>
                  <a:gsLst>
                    <a:gs pos="0">
                      <a:srgbClr val="595959"/>
                    </a:gs>
                    <a:gs pos="86000">
                      <a:srgbClr val="595959"/>
                    </a:gs>
                  </a:gsLst>
                  <a:lin ang="5400000" scaled="0"/>
                </a:gradFill>
              </a:defRPr>
            </a:lvl6pPr>
            <a:lvl7pPr marL="1019935" indent="-183099">
              <a:defRPr>
                <a:gradFill>
                  <a:gsLst>
                    <a:gs pos="0">
                      <a:srgbClr val="595959"/>
                    </a:gs>
                    <a:gs pos="86000">
                      <a:srgbClr val="595959"/>
                    </a:gs>
                  </a:gsLst>
                  <a:lin ang="5400000" scaled="0"/>
                </a:gradFill>
              </a:defRPr>
            </a:lvl7pPr>
            <a:lvl8pPr marL="1208192" indent="-188256">
              <a:defRPr>
                <a:gradFill>
                  <a:gsLst>
                    <a:gs pos="0">
                      <a:srgbClr val="595959"/>
                    </a:gs>
                    <a:gs pos="86000">
                      <a:srgbClr val="595959"/>
                    </a:gs>
                  </a:gsLst>
                  <a:lin ang="5400000" scaled="0"/>
                </a:gradFill>
              </a:defRPr>
            </a:lvl8pPr>
          </a:lstStyle>
          <a:p>
            <a:pPr marL="281094" lvl="0" indent="-281094" algn="l" defTabSz="742679" rtl="0" eaLnBrk="1" latinLnBrk="0" hangingPunct="1">
              <a:lnSpc>
                <a:spcPct val="90000"/>
              </a:lnSpc>
              <a:spcBef>
                <a:spcPct val="20000"/>
              </a:spcBef>
              <a:buSzPct val="90000"/>
              <a:buFont typeface="Arial" pitchFamily="34" charset="0"/>
              <a:buChar char="•"/>
            </a:pPr>
            <a:r>
              <a:rPr lang="en-US"/>
              <a:t>Click to edit Master text styles</a:t>
            </a:r>
          </a:p>
          <a:p>
            <a:pPr marL="281094" lvl="1" indent="-281094" algn="l" defTabSz="742679" rtl="0" eaLnBrk="1" latinLnBrk="0" hangingPunct="1">
              <a:lnSpc>
                <a:spcPct val="90000"/>
              </a:lnSpc>
              <a:spcBef>
                <a:spcPct val="20000"/>
              </a:spcBef>
              <a:buSzPct val="90000"/>
              <a:buFont typeface="Arial" pitchFamily="34" charset="0"/>
              <a:buChar char="•"/>
            </a:pPr>
            <a:r>
              <a:rPr lang="en-US"/>
              <a:t>Second level</a:t>
            </a:r>
          </a:p>
          <a:p>
            <a:pPr marL="281094" lvl="2" indent="-281094" algn="l" defTabSz="742679" rtl="0" eaLnBrk="1" latinLnBrk="0" hangingPunct="1">
              <a:lnSpc>
                <a:spcPct val="90000"/>
              </a:lnSpc>
              <a:spcBef>
                <a:spcPct val="20000"/>
              </a:spcBef>
              <a:buSzPct val="90000"/>
              <a:buFont typeface="Arial" pitchFamily="34" charset="0"/>
              <a:buChar char="•"/>
            </a:pPr>
            <a:r>
              <a:rPr lang="en-US"/>
              <a:t>Third level</a:t>
            </a:r>
          </a:p>
          <a:p>
            <a:pPr marL="281094" lvl="3" indent="-281094" algn="l" defTabSz="742679" rtl="0" eaLnBrk="1" latinLnBrk="0" hangingPunct="1">
              <a:lnSpc>
                <a:spcPct val="90000"/>
              </a:lnSpc>
              <a:spcBef>
                <a:spcPct val="20000"/>
              </a:spcBef>
              <a:buSzPct val="90000"/>
              <a:buFont typeface="Arial" pitchFamily="34" charset="0"/>
              <a:buChar char="•"/>
            </a:pPr>
            <a:r>
              <a:rPr lang="en-US"/>
              <a:t>Fourth level</a:t>
            </a:r>
          </a:p>
          <a:p>
            <a:pPr marL="281094" lvl="4" indent="-281094" algn="l" defTabSz="74267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21702816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sz="4387"/>
            </a:lvl1pPr>
          </a:lstStyle>
          <a:p>
            <a:r>
              <a:rPr lang="en-US"/>
              <a:t>Click to edit Master title style</a:t>
            </a:r>
            <a:endParaRPr lang="en-US" dirty="0"/>
          </a:p>
        </p:txBody>
      </p:sp>
      <p:sp>
        <p:nvSpPr>
          <p:cNvPr id="3" name="Content Placeholder 2"/>
          <p:cNvSpPr>
            <a:spLocks noGrp="1"/>
          </p:cNvSpPr>
          <p:nvPr>
            <p:ph sz="half" idx="1"/>
          </p:nvPr>
        </p:nvSpPr>
        <p:spPr>
          <a:xfrm>
            <a:off x="421889" y="1447800"/>
            <a:ext cx="4458861" cy="1984774"/>
          </a:xfrm>
        </p:spPr>
        <p:txBody>
          <a:bodyPr/>
          <a:lstStyle>
            <a:lvl1pPr marL="277227" indent="-277227">
              <a:lnSpc>
                <a:spcPct val="90000"/>
              </a:lnSpc>
              <a:buSzPct val="80000"/>
              <a:buFont typeface="Arial" pitchFamily="34" charset="0"/>
              <a:buChar char="•"/>
              <a:defRPr sz="2599"/>
            </a:lvl1pPr>
            <a:lvl2pPr marL="509323" indent="-232096">
              <a:lnSpc>
                <a:spcPct val="90000"/>
              </a:lnSpc>
              <a:buSzPct val="80000"/>
              <a:buFont typeface="Arial" pitchFamily="34" charset="0"/>
              <a:buChar char="•"/>
              <a:defRPr sz="2274"/>
            </a:lvl2pPr>
            <a:lvl3pPr marL="742710" indent="-233387">
              <a:lnSpc>
                <a:spcPct val="90000"/>
              </a:lnSpc>
              <a:buSzPct val="80000"/>
              <a:buFont typeface="Arial" pitchFamily="34" charset="0"/>
              <a:buChar char="•"/>
              <a:defRPr sz="1949"/>
            </a:lvl3pPr>
            <a:lvl4pPr marL="1391289" indent="-183099">
              <a:lnSpc>
                <a:spcPct val="90000"/>
              </a:lnSpc>
              <a:buSzPct val="80000"/>
              <a:buFont typeface="Arial" pitchFamily="34" charset="0"/>
              <a:buChar char="•"/>
              <a:defRPr sz="1624"/>
            </a:lvl4pPr>
            <a:lvl5pPr marL="1579546" indent="-188256">
              <a:lnSpc>
                <a:spcPct val="90000"/>
              </a:lnSpc>
              <a:buSzPct val="80000"/>
              <a:buFont typeface="Arial" pitchFamily="34" charset="0"/>
              <a:buChar char="•"/>
              <a:defRPr sz="1624"/>
            </a:lvl5pPr>
            <a:lvl6pPr>
              <a:defRPr sz="1462"/>
            </a:lvl6pPr>
            <a:lvl7pPr>
              <a:defRPr sz="1462"/>
            </a:lvl7pPr>
            <a:lvl8pPr>
              <a:defRPr sz="1462"/>
            </a:lvl8pPr>
            <a:lvl9pPr>
              <a:defRPr sz="14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23961" y="1447800"/>
            <a:ext cx="4458861" cy="1984774"/>
          </a:xfrm>
        </p:spPr>
        <p:txBody>
          <a:bodyPr/>
          <a:lstStyle>
            <a:lvl1pPr marL="371354" indent="-371354">
              <a:lnSpc>
                <a:spcPct val="90000"/>
              </a:lnSpc>
              <a:buSzPct val="80000"/>
              <a:buFont typeface="Arial" pitchFamily="34" charset="0"/>
              <a:buChar char="•"/>
              <a:defRPr lang="en-US" sz="2599" kern="1200" dirty="0" smtClean="0">
                <a:gradFill>
                  <a:gsLst>
                    <a:gs pos="0">
                      <a:srgbClr val="595959"/>
                    </a:gs>
                    <a:gs pos="86000">
                      <a:srgbClr val="595959"/>
                    </a:gs>
                  </a:gsLst>
                  <a:lin ang="5400000" scaled="0"/>
                </a:gradFill>
                <a:latin typeface="+mn-lt"/>
                <a:ea typeface="+mn-ea"/>
                <a:cs typeface="+mn-cs"/>
              </a:defRPr>
            </a:lvl1pPr>
            <a:lvl2pPr marL="648581" indent="-371354">
              <a:lnSpc>
                <a:spcPct val="90000"/>
              </a:lnSpc>
              <a:buSzPct val="80000"/>
              <a:buFont typeface="Arial" pitchFamily="34" charset="0"/>
              <a:buChar char="•"/>
              <a:defRPr lang="en-US" sz="2274" kern="1200" dirty="0" smtClean="0">
                <a:gradFill>
                  <a:gsLst>
                    <a:gs pos="0">
                      <a:srgbClr val="595959"/>
                    </a:gs>
                    <a:gs pos="86000">
                      <a:srgbClr val="595959"/>
                    </a:gs>
                  </a:gsLst>
                  <a:lin ang="5400000" scaled="0"/>
                </a:gradFill>
                <a:latin typeface="+mn-lt"/>
                <a:ea typeface="+mn-ea"/>
                <a:cs typeface="+mn-cs"/>
              </a:defRPr>
            </a:lvl2pPr>
            <a:lvl3pPr marL="787837" indent="-278516">
              <a:lnSpc>
                <a:spcPct val="90000"/>
              </a:lnSpc>
              <a:buSzPct val="80000"/>
              <a:buFont typeface="Arial" pitchFamily="34" charset="0"/>
              <a:buChar char="•"/>
              <a:defRPr lang="en-US" sz="1949" kern="1200" dirty="0" smtClean="0">
                <a:gradFill>
                  <a:gsLst>
                    <a:gs pos="0">
                      <a:srgbClr val="595959"/>
                    </a:gs>
                    <a:gs pos="86000">
                      <a:srgbClr val="595959"/>
                    </a:gs>
                  </a:gsLst>
                  <a:lin ang="5400000" scaled="0"/>
                </a:gradFill>
                <a:latin typeface="+mn-lt"/>
                <a:ea typeface="+mn-ea"/>
                <a:cs typeface="+mn-cs"/>
              </a:defRPr>
            </a:lvl3pPr>
            <a:lvl4pPr marL="1486707" indent="-278516">
              <a:lnSpc>
                <a:spcPct val="90000"/>
              </a:lnSpc>
              <a:buSzPct val="80000"/>
              <a:buFont typeface="Arial" pitchFamily="34" charset="0"/>
              <a:buChar char="•"/>
              <a:defRPr lang="en-US" sz="1624" kern="1200" dirty="0" smtClean="0">
                <a:gradFill>
                  <a:gsLst>
                    <a:gs pos="0">
                      <a:srgbClr val="595959"/>
                    </a:gs>
                    <a:gs pos="86000">
                      <a:srgbClr val="595959"/>
                    </a:gs>
                  </a:gsLst>
                  <a:lin ang="5400000" scaled="0"/>
                </a:gradFill>
                <a:latin typeface="+mn-lt"/>
                <a:ea typeface="+mn-ea"/>
                <a:cs typeface="+mn-cs"/>
              </a:defRPr>
            </a:lvl4pPr>
            <a:lvl5pPr marL="1669805" indent="-278516">
              <a:lnSpc>
                <a:spcPct val="90000"/>
              </a:lnSpc>
              <a:buSzPct val="80000"/>
              <a:buFont typeface="Arial" pitchFamily="34" charset="0"/>
              <a:buChar char="•"/>
              <a:defRPr lang="en-US" sz="1624" kern="1200" dirty="0">
                <a:gradFill>
                  <a:gsLst>
                    <a:gs pos="0">
                      <a:srgbClr val="595959"/>
                    </a:gs>
                    <a:gs pos="86000">
                      <a:srgbClr val="595959"/>
                    </a:gs>
                  </a:gsLst>
                  <a:lin ang="5400000" scaled="0"/>
                </a:gradFill>
                <a:latin typeface="+mn-lt"/>
                <a:ea typeface="+mn-ea"/>
                <a:cs typeface="+mn-cs"/>
              </a:defRPr>
            </a:lvl5pPr>
            <a:lvl6pPr>
              <a:defRPr sz="1462"/>
            </a:lvl6pPr>
            <a:lvl7pPr>
              <a:defRPr sz="1462"/>
            </a:lvl7pPr>
            <a:lvl8pPr>
              <a:defRPr sz="1462"/>
            </a:lvl8pPr>
            <a:lvl9pPr>
              <a:defRPr sz="1462"/>
            </a:lvl9pPr>
          </a:lstStyle>
          <a:p>
            <a:pPr marL="277227" lvl="0" indent="-277227" algn="l" defTabSz="742679" rtl="0" eaLnBrk="1" latinLnBrk="0" hangingPunct="1">
              <a:lnSpc>
                <a:spcPct val="90000"/>
              </a:lnSpc>
              <a:spcBef>
                <a:spcPct val="20000"/>
              </a:spcBef>
              <a:buSzPct val="80000"/>
              <a:buFont typeface="Arial" pitchFamily="34" charset="0"/>
              <a:buChar char="•"/>
            </a:pPr>
            <a:r>
              <a:rPr lang="en-US"/>
              <a:t>Click to edit Master text styles</a:t>
            </a:r>
          </a:p>
          <a:p>
            <a:pPr marL="277227" lvl="1" indent="-277227" algn="l" defTabSz="742679" rtl="0" eaLnBrk="1" latinLnBrk="0" hangingPunct="1">
              <a:lnSpc>
                <a:spcPct val="90000"/>
              </a:lnSpc>
              <a:spcBef>
                <a:spcPct val="20000"/>
              </a:spcBef>
              <a:buSzPct val="80000"/>
              <a:buFont typeface="Arial" pitchFamily="34" charset="0"/>
              <a:buChar char="•"/>
            </a:pPr>
            <a:r>
              <a:rPr lang="en-US"/>
              <a:t>Second level</a:t>
            </a:r>
          </a:p>
          <a:p>
            <a:pPr marL="277227" lvl="2" indent="-277227" algn="l" defTabSz="742679" rtl="0" eaLnBrk="1" latinLnBrk="0" hangingPunct="1">
              <a:lnSpc>
                <a:spcPct val="90000"/>
              </a:lnSpc>
              <a:spcBef>
                <a:spcPct val="20000"/>
              </a:spcBef>
              <a:buSzPct val="80000"/>
              <a:buFont typeface="Arial" pitchFamily="34" charset="0"/>
              <a:buChar char="•"/>
            </a:pPr>
            <a:r>
              <a:rPr lang="en-US"/>
              <a:t>Third level</a:t>
            </a:r>
          </a:p>
          <a:p>
            <a:pPr marL="277227" lvl="3" indent="-277227" algn="l" defTabSz="742679" rtl="0" eaLnBrk="1" latinLnBrk="0" hangingPunct="1">
              <a:lnSpc>
                <a:spcPct val="90000"/>
              </a:lnSpc>
              <a:spcBef>
                <a:spcPct val="20000"/>
              </a:spcBef>
              <a:buSzPct val="80000"/>
              <a:buFont typeface="Arial" pitchFamily="34" charset="0"/>
              <a:buChar char="•"/>
            </a:pPr>
            <a:r>
              <a:rPr lang="en-US"/>
              <a:t>Fourth level</a:t>
            </a:r>
          </a:p>
          <a:p>
            <a:pPr marL="277227" lvl="4" indent="-277227" algn="l" defTabSz="74267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1291027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sz="4387"/>
            </a:lvl1pPr>
          </a:lstStyle>
          <a:p>
            <a:r>
              <a:rPr lang="en-US"/>
              <a:t>Click to edit Master title style</a:t>
            </a:r>
            <a:endParaRPr lang="en-US" dirty="0"/>
          </a:p>
        </p:txBody>
      </p:sp>
      <p:sp>
        <p:nvSpPr>
          <p:cNvPr id="3" name="Text Placeholder 2"/>
          <p:cNvSpPr>
            <a:spLocks noGrp="1"/>
          </p:cNvSpPr>
          <p:nvPr>
            <p:ph type="body" idx="1"/>
          </p:nvPr>
        </p:nvSpPr>
        <p:spPr>
          <a:xfrm>
            <a:off x="421889" y="1531028"/>
            <a:ext cx="4458861" cy="359970"/>
          </a:xfrm>
        </p:spPr>
        <p:txBody>
          <a:bodyPr anchor="b"/>
          <a:lstStyle>
            <a:lvl1pPr marL="0" indent="0">
              <a:lnSpc>
                <a:spcPct val="90000"/>
              </a:lnSpc>
              <a:spcBef>
                <a:spcPts val="0"/>
              </a:spcBef>
              <a:buNone/>
              <a:defRPr sz="2599" b="0">
                <a:latin typeface="Segoe UI Light" pitchFamily="34" charset="0"/>
              </a:defRPr>
            </a:lvl1pPr>
            <a:lvl2pPr marL="371340" indent="0">
              <a:buNone/>
              <a:defRPr sz="1624" b="1"/>
            </a:lvl2pPr>
            <a:lvl3pPr marL="742679" indent="0">
              <a:buNone/>
              <a:defRPr sz="1462" b="1"/>
            </a:lvl3pPr>
            <a:lvl4pPr marL="1114019" indent="0">
              <a:buNone/>
              <a:defRPr sz="1300" b="1"/>
            </a:lvl4pPr>
            <a:lvl5pPr marL="1485358" indent="0">
              <a:buNone/>
              <a:defRPr sz="1300" b="1"/>
            </a:lvl5pPr>
            <a:lvl6pPr marL="1856697" indent="0">
              <a:buNone/>
              <a:defRPr sz="1300" b="1"/>
            </a:lvl6pPr>
            <a:lvl7pPr marL="2228036" indent="0">
              <a:buNone/>
              <a:defRPr sz="1300" b="1"/>
            </a:lvl7pPr>
            <a:lvl8pPr marL="2599376" indent="0">
              <a:buNone/>
              <a:defRPr sz="1300" b="1"/>
            </a:lvl8pPr>
            <a:lvl9pPr marL="2970716" indent="0">
              <a:buNone/>
              <a:defRPr sz="1300" b="1"/>
            </a:lvl9pPr>
          </a:lstStyle>
          <a:p>
            <a:pPr lvl="0"/>
            <a:r>
              <a:rPr lang="en-US"/>
              <a:t>Click to edit Master text styles</a:t>
            </a:r>
          </a:p>
        </p:txBody>
      </p:sp>
      <p:sp>
        <p:nvSpPr>
          <p:cNvPr id="4" name="Content Placeholder 3"/>
          <p:cNvSpPr>
            <a:spLocks noGrp="1"/>
          </p:cNvSpPr>
          <p:nvPr>
            <p:ph sz="half" idx="2"/>
          </p:nvPr>
        </p:nvSpPr>
        <p:spPr>
          <a:xfrm>
            <a:off x="412751" y="2266799"/>
            <a:ext cx="4457700" cy="1579791"/>
          </a:xfrm>
        </p:spPr>
        <p:txBody>
          <a:bodyPr/>
          <a:lstStyle>
            <a:lvl1pPr marL="327514" indent="-327514">
              <a:buSzPct val="80000"/>
              <a:buFont typeface="Arial" pitchFamily="34" charset="0"/>
              <a:buChar char="•"/>
              <a:defRPr sz="2274"/>
            </a:lvl1pPr>
            <a:lvl2pPr marL="604741" indent="-261754">
              <a:buSzPct val="80000"/>
              <a:buFont typeface="Arial" pitchFamily="34" charset="0"/>
              <a:buChar char="•"/>
              <a:defRPr sz="2274"/>
            </a:lvl2pPr>
            <a:lvl3pPr marL="834259" indent="-229518" defTabSz="836837">
              <a:buSzPct val="80000"/>
              <a:buFont typeface="Arial" pitchFamily="34" charset="0"/>
              <a:buChar char="•"/>
              <a:defRPr sz="1949"/>
            </a:lvl3pPr>
            <a:lvl4pPr marL="1070223" indent="-233387">
              <a:buSzPct val="80000"/>
              <a:buFont typeface="Arial" pitchFamily="34" charset="0"/>
              <a:buChar char="•"/>
              <a:defRPr sz="1624"/>
            </a:lvl4pPr>
            <a:lvl5pPr marL="1252032" indent="-181809">
              <a:buSzPct val="80000"/>
              <a:buFont typeface="Arial" pitchFamily="34" charset="0"/>
              <a:buChar char="•"/>
              <a:defRPr sz="1624"/>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23961" y="1531028"/>
            <a:ext cx="4458861" cy="359970"/>
          </a:xfrm>
        </p:spPr>
        <p:txBody>
          <a:bodyPr anchor="b"/>
          <a:lstStyle>
            <a:lvl1pPr marL="0" indent="0">
              <a:lnSpc>
                <a:spcPct val="90000"/>
              </a:lnSpc>
              <a:spcBef>
                <a:spcPts val="0"/>
              </a:spcBef>
              <a:buNone/>
              <a:defRPr sz="2599" b="0">
                <a:latin typeface="Segoe UI Light" pitchFamily="34" charset="0"/>
              </a:defRPr>
            </a:lvl1pPr>
            <a:lvl2pPr marL="371340" indent="0">
              <a:buNone/>
              <a:defRPr sz="1624" b="1"/>
            </a:lvl2pPr>
            <a:lvl3pPr marL="742679" indent="0">
              <a:buNone/>
              <a:defRPr sz="1462" b="1"/>
            </a:lvl3pPr>
            <a:lvl4pPr marL="1114019" indent="0">
              <a:buNone/>
              <a:defRPr sz="1300" b="1"/>
            </a:lvl4pPr>
            <a:lvl5pPr marL="1485358" indent="0">
              <a:buNone/>
              <a:defRPr sz="1300" b="1"/>
            </a:lvl5pPr>
            <a:lvl6pPr marL="1856697" indent="0">
              <a:buNone/>
              <a:defRPr sz="1300" b="1"/>
            </a:lvl6pPr>
            <a:lvl7pPr marL="2228036" indent="0">
              <a:buNone/>
              <a:defRPr sz="1300" b="1"/>
            </a:lvl7pPr>
            <a:lvl8pPr marL="2599376" indent="0">
              <a:buNone/>
              <a:defRPr sz="1300" b="1"/>
            </a:lvl8pPr>
            <a:lvl9pPr marL="2970716" indent="0">
              <a:buNone/>
              <a:defRPr sz="1300" b="1"/>
            </a:lvl9pPr>
          </a:lstStyle>
          <a:p>
            <a:pPr lvl="0"/>
            <a:r>
              <a:rPr lang="en-US"/>
              <a:t>Click to edit Master text styles</a:t>
            </a:r>
          </a:p>
        </p:txBody>
      </p:sp>
      <p:sp>
        <p:nvSpPr>
          <p:cNvPr id="6" name="Content Placeholder 5"/>
          <p:cNvSpPr>
            <a:spLocks noGrp="1"/>
          </p:cNvSpPr>
          <p:nvPr>
            <p:ph sz="quarter" idx="4"/>
          </p:nvPr>
        </p:nvSpPr>
        <p:spPr>
          <a:xfrm>
            <a:off x="5023961" y="2266799"/>
            <a:ext cx="4458861" cy="1579791"/>
          </a:xfrm>
        </p:spPr>
        <p:txBody>
          <a:bodyPr/>
          <a:lstStyle>
            <a:lvl1pPr marL="240683" indent="-240683">
              <a:buSzPct val="80000"/>
              <a:buFont typeface="Arial" pitchFamily="34" charset="0"/>
              <a:buChar char="•"/>
              <a:defRPr lang="en-US" sz="2274" kern="1200" dirty="0" smtClean="0">
                <a:gradFill>
                  <a:gsLst>
                    <a:gs pos="0">
                      <a:srgbClr val="595959"/>
                    </a:gs>
                    <a:gs pos="86000">
                      <a:srgbClr val="595959"/>
                    </a:gs>
                  </a:gsLst>
                  <a:lin ang="5400000" scaled="0"/>
                </a:gradFill>
                <a:latin typeface="+mn-lt"/>
                <a:ea typeface="+mn-ea"/>
                <a:cs typeface="+mn-cs"/>
              </a:defRPr>
            </a:lvl1pPr>
            <a:lvl2pPr marL="371354" indent="-371354">
              <a:buSzPct val="80000"/>
              <a:buFont typeface="Arial" pitchFamily="34" charset="0"/>
              <a:buChar char="•"/>
              <a:defRPr lang="en-US" sz="2274" kern="1200" dirty="0" smtClean="0">
                <a:gradFill>
                  <a:gsLst>
                    <a:gs pos="0">
                      <a:srgbClr val="595959"/>
                    </a:gs>
                    <a:gs pos="86000">
                      <a:srgbClr val="595959"/>
                    </a:gs>
                  </a:gsLst>
                  <a:lin ang="5400000" scaled="0"/>
                </a:gradFill>
                <a:latin typeface="+mn-lt"/>
                <a:ea typeface="+mn-ea"/>
                <a:cs typeface="+mn-cs"/>
              </a:defRPr>
            </a:lvl2pPr>
            <a:lvl3pPr marL="621502" indent="-278516">
              <a:buSzPct val="80000"/>
              <a:buFont typeface="Arial" pitchFamily="34" charset="0"/>
              <a:buChar char="•"/>
              <a:defRPr lang="en-US" sz="1949" kern="1200" dirty="0" smtClean="0">
                <a:gradFill>
                  <a:gsLst>
                    <a:gs pos="0">
                      <a:srgbClr val="595959"/>
                    </a:gs>
                    <a:gs pos="86000">
                      <a:srgbClr val="595959"/>
                    </a:gs>
                  </a:gsLst>
                  <a:lin ang="5400000" scaled="0"/>
                </a:gradFill>
                <a:latin typeface="+mn-lt"/>
                <a:ea typeface="+mn-ea"/>
                <a:cs typeface="+mn-cs"/>
              </a:defRPr>
            </a:lvl3pPr>
            <a:lvl4pPr marL="1115351" indent="-278516">
              <a:buSzPct val="80000"/>
              <a:buFont typeface="Arial" pitchFamily="34" charset="0"/>
              <a:buChar char="•"/>
              <a:defRPr lang="en-US" sz="1624" kern="1200" dirty="0" smtClean="0">
                <a:gradFill>
                  <a:gsLst>
                    <a:gs pos="0">
                      <a:srgbClr val="595959"/>
                    </a:gs>
                    <a:gs pos="86000">
                      <a:srgbClr val="595959"/>
                    </a:gs>
                  </a:gsLst>
                  <a:lin ang="5400000" scaled="0"/>
                </a:gradFill>
                <a:latin typeface="+mn-lt"/>
                <a:ea typeface="+mn-ea"/>
                <a:cs typeface="+mn-cs"/>
              </a:defRPr>
            </a:lvl4pPr>
            <a:lvl5pPr marL="883257" indent="-278516">
              <a:buSzPct val="80000"/>
              <a:buFont typeface="Arial" pitchFamily="34" charset="0"/>
              <a:buChar char="•"/>
              <a:defRPr lang="en-US" sz="1624" kern="1200" dirty="0">
                <a:gradFill>
                  <a:gsLst>
                    <a:gs pos="0">
                      <a:srgbClr val="595959"/>
                    </a:gs>
                    <a:gs pos="86000">
                      <a:srgbClr val="595959"/>
                    </a:gs>
                  </a:gsLst>
                  <a:lin ang="5400000" scaled="0"/>
                </a:gradFill>
                <a:latin typeface="+mn-lt"/>
                <a:ea typeface="+mn-ea"/>
                <a:cs typeface="+mn-cs"/>
              </a:defRPr>
            </a:lvl5pPr>
            <a:lvl6pPr marL="1115351" indent="-278516">
              <a:defRPr sz="1300"/>
            </a:lvl6pPr>
            <a:lvl7pPr marL="1302320" indent="-232096">
              <a:defRPr sz="1300"/>
            </a:lvl7pPr>
            <a:lvl8pPr>
              <a:defRPr sz="1300"/>
            </a:lvl8pPr>
            <a:lvl9pPr>
              <a:defRPr sz="1300"/>
            </a:lvl9pPr>
          </a:lstStyle>
          <a:p>
            <a:pPr marL="327514" lvl="0" indent="-327514" algn="l" defTabSz="742679" rtl="0" eaLnBrk="1" latinLnBrk="0" hangingPunct="1">
              <a:lnSpc>
                <a:spcPct val="90000"/>
              </a:lnSpc>
              <a:spcBef>
                <a:spcPct val="20000"/>
              </a:spcBef>
              <a:buSzPct val="80000"/>
            </a:pPr>
            <a:r>
              <a:rPr lang="en-US"/>
              <a:t>Click to edit Master text styles</a:t>
            </a:r>
          </a:p>
          <a:p>
            <a:pPr marL="327514" lvl="1" indent="-327514" algn="l" defTabSz="742679" rtl="0" eaLnBrk="1" latinLnBrk="0" hangingPunct="1">
              <a:lnSpc>
                <a:spcPct val="90000"/>
              </a:lnSpc>
              <a:spcBef>
                <a:spcPct val="20000"/>
              </a:spcBef>
              <a:buSzPct val="80000"/>
            </a:pPr>
            <a:r>
              <a:rPr lang="en-US"/>
              <a:t>Second level</a:t>
            </a:r>
          </a:p>
          <a:p>
            <a:pPr marL="327514" lvl="2" indent="-327514" algn="l" defTabSz="742679" rtl="0" eaLnBrk="1" latinLnBrk="0" hangingPunct="1">
              <a:lnSpc>
                <a:spcPct val="90000"/>
              </a:lnSpc>
              <a:spcBef>
                <a:spcPct val="20000"/>
              </a:spcBef>
              <a:buSzPct val="80000"/>
            </a:pPr>
            <a:r>
              <a:rPr lang="en-US"/>
              <a:t>Third level</a:t>
            </a:r>
          </a:p>
          <a:p>
            <a:pPr marL="327514" lvl="3" indent="-327514" algn="l" defTabSz="742679" rtl="0" eaLnBrk="1" latinLnBrk="0" hangingPunct="1">
              <a:lnSpc>
                <a:spcPct val="90000"/>
              </a:lnSpc>
              <a:spcBef>
                <a:spcPct val="20000"/>
              </a:spcBef>
              <a:buSzPct val="80000"/>
            </a:pPr>
            <a:r>
              <a:rPr lang="en-US"/>
              <a:t>Fourth level</a:t>
            </a:r>
          </a:p>
          <a:p>
            <a:pPr marL="327514" lvl="4" indent="-327514" algn="l" defTabSz="74267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33864489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sz="4387"/>
            </a:lvl1pPr>
          </a:lstStyle>
          <a:p>
            <a:r>
              <a:rPr lang="en-US" dirty="0"/>
              <a:t>Click to edit Master title style</a:t>
            </a:r>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18635454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lgn="l" defTabSz="742679" rtl="0" eaLnBrk="1" latinLnBrk="0" hangingPunct="1">
              <a:lnSpc>
                <a:spcPct val="90000"/>
              </a:lnSpc>
              <a:spcBef>
                <a:spcPct val="0"/>
              </a:spcBef>
              <a:buNone/>
              <a:defRPr lang="en-US" sz="4387" b="0" kern="1200" cap="none" spc="-81"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421892" y="1447801"/>
            <a:ext cx="9060933" cy="1646733"/>
          </a:xfrm>
        </p:spPr>
        <p:txBody>
          <a:bodyPr/>
          <a:lstStyle>
            <a:lvl1pPr marL="0" indent="0">
              <a:spcBef>
                <a:spcPts val="0"/>
              </a:spcBef>
              <a:spcAft>
                <a:spcPts val="0"/>
              </a:spcAft>
              <a:buFont typeface="Arial" pitchFamily="34" charset="0"/>
              <a:buNone/>
              <a:defRPr lang="en-US" sz="2599" kern="1200" dirty="0" smtClean="0">
                <a:gradFill>
                  <a:gsLst>
                    <a:gs pos="0">
                      <a:srgbClr val="595959"/>
                    </a:gs>
                    <a:gs pos="86000">
                      <a:srgbClr val="595959"/>
                    </a:gs>
                  </a:gsLst>
                  <a:lin ang="5400000" scaled="0"/>
                </a:gradFill>
                <a:latin typeface="+mn-lt"/>
                <a:ea typeface="+mn-ea"/>
                <a:cs typeface="+mn-cs"/>
              </a:defRPr>
            </a:lvl1pPr>
            <a:lvl2pPr marL="559610" indent="-278516">
              <a:spcBef>
                <a:spcPts val="0"/>
              </a:spcBef>
              <a:spcAft>
                <a:spcPts val="0"/>
              </a:spcAft>
              <a:buFont typeface="Arial" pitchFamily="34" charset="0"/>
              <a:buChar char="•"/>
              <a:defRPr lang="en-US" sz="2274"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25"/>
              </a:spcAft>
              <a:buNone/>
              <a:defRPr sz="1624"/>
            </a:lvl3pPr>
            <a:lvl4pPr marL="0" indent="0">
              <a:spcBef>
                <a:spcPts val="0"/>
              </a:spcBef>
              <a:spcAft>
                <a:spcPts val="325"/>
              </a:spcAft>
              <a:buNone/>
              <a:defRPr/>
            </a:lvl4pPr>
            <a:lvl5pPr marL="278516" indent="-278516">
              <a:spcBef>
                <a:spcPts val="0"/>
              </a:spcBef>
              <a:spcAft>
                <a:spcPts val="325"/>
              </a:spcAft>
              <a:buFont typeface="Arial" pitchFamily="34" charset="0"/>
              <a:buChar char="•"/>
              <a:defRPr/>
            </a:lvl5pPr>
            <a:lvl6pPr marL="839415" indent="-278516">
              <a:buFont typeface="Arial" pitchFamily="34" charset="0"/>
              <a:buChar char="•"/>
              <a:defRPr sz="1949">
                <a:gradFill>
                  <a:gsLst>
                    <a:gs pos="0">
                      <a:srgbClr val="595959"/>
                    </a:gs>
                    <a:gs pos="86000">
                      <a:srgbClr val="595959"/>
                    </a:gs>
                  </a:gsLst>
                  <a:lin ang="5400000" scaled="0"/>
                </a:gradFill>
              </a:defRPr>
            </a:lvl6pPr>
            <a:lvl7pPr marL="1019935" indent="-183099">
              <a:defRPr>
                <a:gradFill>
                  <a:gsLst>
                    <a:gs pos="0">
                      <a:srgbClr val="595959"/>
                    </a:gs>
                    <a:gs pos="86000">
                      <a:srgbClr val="595959"/>
                    </a:gs>
                  </a:gsLst>
                  <a:lin ang="5400000" scaled="0"/>
                </a:gradFill>
              </a:defRPr>
            </a:lvl7pPr>
            <a:lvl8pPr marL="1208192" indent="-188256">
              <a:defRPr>
                <a:gradFill>
                  <a:gsLst>
                    <a:gs pos="0">
                      <a:srgbClr val="595959"/>
                    </a:gs>
                    <a:gs pos="86000">
                      <a:srgbClr val="595959"/>
                    </a:gs>
                  </a:gsLst>
                  <a:lin ang="5400000" scaled="0"/>
                </a:gradFill>
              </a:defRPr>
            </a:lvl8pPr>
          </a:lstStyle>
          <a:p>
            <a:pPr marL="281094" lvl="0" indent="-281094" algn="l" defTabSz="742679" rtl="0" eaLnBrk="1" latinLnBrk="0" hangingPunct="1">
              <a:lnSpc>
                <a:spcPct val="90000"/>
              </a:lnSpc>
              <a:spcBef>
                <a:spcPct val="20000"/>
              </a:spcBef>
              <a:buSzPct val="90000"/>
              <a:buFont typeface="Arial" pitchFamily="34" charset="0"/>
              <a:buChar char="•"/>
            </a:pPr>
            <a:r>
              <a:rPr lang="en-US"/>
              <a:t>Click to edit Master text styles</a:t>
            </a:r>
          </a:p>
          <a:p>
            <a:pPr marL="281094" lvl="1" indent="-281094" algn="l" defTabSz="742679" rtl="0" eaLnBrk="1" latinLnBrk="0" hangingPunct="1">
              <a:lnSpc>
                <a:spcPct val="90000"/>
              </a:lnSpc>
              <a:spcBef>
                <a:spcPct val="20000"/>
              </a:spcBef>
              <a:buSzPct val="90000"/>
              <a:buFont typeface="Arial" pitchFamily="34" charset="0"/>
              <a:buChar char="•"/>
            </a:pPr>
            <a:r>
              <a:rPr lang="en-US"/>
              <a:t>Second level</a:t>
            </a:r>
          </a:p>
          <a:p>
            <a:pPr marL="281094" lvl="2" indent="-281094" algn="l" defTabSz="742679" rtl="0" eaLnBrk="1" latinLnBrk="0" hangingPunct="1">
              <a:lnSpc>
                <a:spcPct val="90000"/>
              </a:lnSpc>
              <a:spcBef>
                <a:spcPct val="20000"/>
              </a:spcBef>
              <a:buSzPct val="90000"/>
              <a:buFont typeface="Arial" pitchFamily="34" charset="0"/>
              <a:buChar char="•"/>
            </a:pPr>
            <a:r>
              <a:rPr lang="en-US"/>
              <a:t>Third level</a:t>
            </a:r>
          </a:p>
          <a:p>
            <a:pPr marL="281094" lvl="3" indent="-281094" algn="l" defTabSz="742679" rtl="0" eaLnBrk="1" latinLnBrk="0" hangingPunct="1">
              <a:lnSpc>
                <a:spcPct val="90000"/>
              </a:lnSpc>
              <a:spcBef>
                <a:spcPct val="20000"/>
              </a:spcBef>
              <a:buSzPct val="90000"/>
              <a:buFont typeface="Arial" pitchFamily="34" charset="0"/>
              <a:buChar char="•"/>
            </a:pPr>
            <a:r>
              <a:rPr lang="en-US"/>
              <a:t>Fourth level</a:t>
            </a:r>
          </a:p>
          <a:p>
            <a:pPr marL="281094" lvl="4" indent="-281094" algn="l" defTabSz="74267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39978762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29913494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956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421891" y="1447800"/>
            <a:ext cx="906093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46" tIns="37124" rIns="74246" bIns="37124" numCol="1" spcCol="0" rtlCol="0" anchor="ctr" anchorCtr="0" compatLnSpc="1">
            <a:prstTxWarp prst="textNoShape">
              <a:avLst/>
            </a:prstTxWarp>
          </a:bodyPr>
          <a:lstStyle/>
          <a:p>
            <a:pPr marL="0" marR="0" lvl="0" indent="0" algn="ctr" defTabSz="742212" rtl="0" eaLnBrk="1" fontAlgn="base" latinLnBrk="0" hangingPunct="1">
              <a:lnSpc>
                <a:spcPct val="100000"/>
              </a:lnSpc>
              <a:spcBef>
                <a:spcPct val="0"/>
              </a:spcBef>
              <a:spcAft>
                <a:spcPct val="0"/>
              </a:spcAft>
              <a:buClrTx/>
              <a:buSzTx/>
              <a:buFontTx/>
              <a:buNone/>
              <a:tabLst/>
              <a:defRPr/>
            </a:pPr>
            <a:endParaRPr kumimoji="0" lang="en-US" sz="178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lvl1pPr algn="l" defTabSz="742679" rtl="0" eaLnBrk="1" latinLnBrk="0" hangingPunct="1">
              <a:lnSpc>
                <a:spcPct val="90000"/>
              </a:lnSpc>
              <a:spcBef>
                <a:spcPct val="0"/>
              </a:spcBef>
              <a:buNone/>
              <a:defRPr lang="en-US" sz="4387" b="0" kern="1200" cap="none" spc="-81"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2823205" y="3518909"/>
            <a:ext cx="5644536" cy="1039387"/>
          </a:xfrm>
        </p:spPr>
        <p:txBody>
          <a:bodyPr lIns="182880" tIns="182880" anchor="ctr" anchorCtr="0"/>
          <a:lstStyle>
            <a:lvl1pPr marL="466772" indent="-464193">
              <a:spcAft>
                <a:spcPts val="975"/>
              </a:spcAft>
              <a:buNone/>
              <a:defRPr lang="en-US" sz="3574" kern="1200" spc="-81"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949" kern="1200" spc="-41" baseline="0" dirty="0">
                <a:gradFill>
                  <a:gsLst>
                    <a:gs pos="0">
                      <a:srgbClr val="595959"/>
                    </a:gs>
                    <a:gs pos="86000">
                      <a:srgbClr val="595959"/>
                    </a:gs>
                  </a:gsLst>
                  <a:lin ang="5400000" scaled="0"/>
                </a:gradFill>
                <a:latin typeface="+mn-lt"/>
                <a:ea typeface="+mn-ea"/>
                <a:cs typeface="+mn-cs"/>
              </a:defRPr>
            </a:lvl2pPr>
          </a:lstStyle>
          <a:p>
            <a:pPr marL="2580" lvl="0" indent="0" algn="l" defTabSz="742679" rtl="0" eaLnBrk="1" latinLnBrk="0" hangingPunct="1">
              <a:lnSpc>
                <a:spcPct val="90000"/>
              </a:lnSpc>
              <a:spcBef>
                <a:spcPts val="0"/>
              </a:spcBef>
              <a:spcAft>
                <a:spcPts val="731"/>
              </a:spcAft>
              <a:buSzPct val="80000"/>
            </a:pPr>
            <a:r>
              <a:rPr lang="en-US" dirty="0"/>
              <a:t>Click to edit Master text styles</a:t>
            </a:r>
          </a:p>
          <a:p>
            <a:pPr marL="2580" lvl="1" indent="0" algn="l" defTabSz="742679"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975394" y="2133600"/>
            <a:ext cx="1515757"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6856" tIns="33429" rIns="66856" bIns="33429"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12380755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6268760" y="2136047"/>
            <a:ext cx="2843782"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949" b="0" i="0" u="none" strike="noStrike" kern="1200" cap="none" spc="0" normalizeH="0" baseline="0" noProof="0">
                <a:ln>
                  <a:noFill/>
                </a:ln>
                <a:solidFill>
                  <a:srgbClr val="292929"/>
                </a:solidFill>
                <a:effectLst/>
                <a:uLnTx/>
                <a:uFillTx/>
                <a:latin typeface="Segoe UI"/>
                <a:ea typeface="+mn-ea"/>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949"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608613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6738969" y="2008094"/>
            <a:ext cx="1844105"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76" tIns="37138" rIns="74276" bIns="37138"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949"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14149034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6424140" y="2242931"/>
            <a:ext cx="258191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292929"/>
                </a:solidFill>
                <a:effectLst/>
                <a:uLnTx/>
                <a:uFillTx/>
                <a:latin typeface="Segoe UI"/>
                <a:ea typeface="+mn-ea"/>
                <a:cs typeface="+mn-cs"/>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292929"/>
                </a:solidFill>
                <a:effectLst/>
                <a:uLnTx/>
                <a:uFillTx/>
                <a:latin typeface="Segoe UI"/>
                <a:ea typeface="+mn-ea"/>
                <a:cs typeface="+mn-cs"/>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292929"/>
                </a:solidFill>
                <a:effectLst/>
                <a:uLnTx/>
                <a:uFillTx/>
                <a:latin typeface="Segoe UI"/>
                <a:ea typeface="+mn-ea"/>
                <a:cs typeface="+mn-cs"/>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292929"/>
                </a:solidFill>
                <a:effectLst/>
                <a:uLnTx/>
                <a:uFillTx/>
                <a:latin typeface="Segoe UI"/>
                <a:ea typeface="+mn-ea"/>
                <a:cs typeface="+mn-cs"/>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1497182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6439612" y="1932604"/>
            <a:ext cx="2448970"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6856" tIns="33429" rIns="66856" bIns="33429"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272783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535316" y="1447800"/>
            <a:ext cx="3417686" cy="1523494"/>
          </a:xfrm>
        </p:spPr>
        <p:txBody>
          <a:bodyPr anchor="ctr" anchorCtr="0">
            <a:noAutofit/>
          </a:bodyPr>
          <a:lstStyle>
            <a:lvl1pPr>
              <a:lnSpc>
                <a:spcPct val="90000"/>
              </a:lnSpc>
              <a:defRPr sz="38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35315" y="5630480"/>
            <a:ext cx="3417687" cy="461665"/>
          </a:xfrm>
        </p:spPr>
        <p:txBody>
          <a:bodyPr>
            <a:noAutofit/>
          </a:bodyPr>
          <a:lstStyle>
            <a:lvl1pPr marL="0" indent="0" algn="l" defTabSz="742679" rtl="0" eaLnBrk="1" latinLnBrk="0" hangingPunct="1">
              <a:lnSpc>
                <a:spcPct val="90000"/>
              </a:lnSpc>
              <a:spcBef>
                <a:spcPts val="0"/>
              </a:spcBef>
              <a:buSzPct val="80000"/>
              <a:buFont typeface="Arial" pitchFamily="34" charset="0"/>
              <a:buNone/>
              <a:defRPr lang="en-US" sz="1949" kern="1200" dirty="0">
                <a:solidFill>
                  <a:schemeClr val="bg1">
                    <a:alpha val="99000"/>
                  </a:schemeClr>
                </a:solidFill>
                <a:latin typeface="+mn-lt"/>
                <a:ea typeface="+mn-ea"/>
                <a:cs typeface="+mn-cs"/>
              </a:defRPr>
            </a:lvl1pPr>
            <a:lvl2pPr marL="371340" indent="0" algn="ctr">
              <a:buNone/>
              <a:defRPr>
                <a:solidFill>
                  <a:schemeClr val="tx1">
                    <a:tint val="75000"/>
                  </a:schemeClr>
                </a:solidFill>
              </a:defRPr>
            </a:lvl2pPr>
            <a:lvl3pPr marL="742679" indent="0" algn="ctr">
              <a:buNone/>
              <a:defRPr>
                <a:solidFill>
                  <a:schemeClr val="tx1">
                    <a:tint val="75000"/>
                  </a:schemeClr>
                </a:solidFill>
              </a:defRPr>
            </a:lvl3pPr>
            <a:lvl4pPr marL="1114019" indent="0" algn="ctr">
              <a:buNone/>
              <a:defRPr>
                <a:solidFill>
                  <a:schemeClr val="tx1">
                    <a:tint val="75000"/>
                  </a:schemeClr>
                </a:solidFill>
              </a:defRPr>
            </a:lvl4pPr>
            <a:lvl5pPr marL="1485358" indent="0" algn="ctr">
              <a:buNone/>
              <a:defRPr>
                <a:solidFill>
                  <a:schemeClr val="tx1">
                    <a:tint val="75000"/>
                  </a:schemeClr>
                </a:solidFill>
              </a:defRPr>
            </a:lvl5pPr>
            <a:lvl6pPr marL="1856697" indent="0" algn="ctr">
              <a:buNone/>
              <a:defRPr>
                <a:solidFill>
                  <a:schemeClr val="tx1">
                    <a:tint val="75000"/>
                  </a:schemeClr>
                </a:solidFill>
              </a:defRPr>
            </a:lvl6pPr>
            <a:lvl7pPr marL="2228036" indent="0" algn="ctr">
              <a:buNone/>
              <a:defRPr>
                <a:solidFill>
                  <a:schemeClr val="tx1">
                    <a:tint val="75000"/>
                  </a:schemeClr>
                </a:solidFill>
              </a:defRPr>
            </a:lvl7pPr>
            <a:lvl8pPr marL="2599376" indent="0" algn="ctr">
              <a:buNone/>
              <a:defRPr>
                <a:solidFill>
                  <a:schemeClr val="tx1">
                    <a:tint val="75000"/>
                  </a:schemeClr>
                </a:solidFill>
              </a:defRPr>
            </a:lvl8pPr>
            <a:lvl9pPr marL="297071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535317" y="4160520"/>
            <a:ext cx="7210815"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362" b="0" i="0" u="none" strike="noStrike" kern="1200" cap="none" spc="-52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219125" y="1905000"/>
            <a:ext cx="103831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949" b="0" i="0" u="none" strike="noStrike" kern="1200" cap="none" spc="0" normalizeH="0" baseline="0" noProof="0">
                <a:ln>
                  <a:noFill/>
                </a:ln>
                <a:solidFill>
                  <a:srgbClr val="292929"/>
                </a:solidFill>
                <a:effectLst/>
                <a:uLnTx/>
                <a:uFillTx/>
                <a:latin typeface="Segoe UI"/>
                <a:ea typeface="+mn-ea"/>
                <a:cs typeface="+mn-cs"/>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0105" rtl="0" eaLnBrk="1" fontAlgn="auto" latinLnBrk="0" hangingPunct="1">
                <a:lnSpc>
                  <a:spcPct val="100000"/>
                </a:lnSpc>
                <a:spcBef>
                  <a:spcPts val="0"/>
                </a:spcBef>
                <a:spcAft>
                  <a:spcPts val="0"/>
                </a:spcAft>
                <a:buClrTx/>
                <a:buSzTx/>
                <a:buFontTx/>
                <a:buNone/>
                <a:tabLst/>
                <a:defRPr/>
              </a:pPr>
              <a:endParaRPr kumimoji="0" lang="en-US" sz="1949"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32215319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23593" y="3467676"/>
            <a:ext cx="8690652"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7148" b="0" i="0" u="none" strike="noStrike" kern="1200" cap="none" spc="-98"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7037" y="6205154"/>
            <a:ext cx="2035801" cy="576390"/>
          </a:xfrm>
          <a:prstGeom prst="rect">
            <a:avLst/>
          </a:prstGeom>
        </p:spPr>
      </p:pic>
    </p:spTree>
    <p:extLst>
      <p:ext uri="{BB962C8B-B14F-4D97-AF65-F5344CB8AC3E}">
        <p14:creationId xmlns:p14="http://schemas.microsoft.com/office/powerpoint/2010/main" val="26214542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401170" y="3169190"/>
            <a:ext cx="1979647"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742931" rtl="0" eaLnBrk="1" fontAlgn="auto" latinLnBrk="0" hangingPunct="1">
                <a:lnSpc>
                  <a:spcPct val="100000"/>
                </a:lnSpc>
                <a:spcBef>
                  <a:spcPts val="0"/>
                </a:spcBef>
                <a:spcAft>
                  <a:spcPts val="0"/>
                </a:spcAft>
                <a:buClrTx/>
                <a:buSzTx/>
                <a:buFontTx/>
                <a:buNone/>
                <a:tabLst/>
                <a:defRPr/>
              </a:pPr>
              <a:endParaRPr kumimoji="0" lang="en-US" sz="1911" b="0" i="0" u="none" strike="noStrike" kern="1200" cap="none" spc="0" normalizeH="0" baseline="0" noProof="0" dirty="0">
                <a:ln>
                  <a:noFill/>
                </a:ln>
                <a:solidFill>
                  <a:srgbClr val="292929"/>
                </a:solidFill>
                <a:effectLst/>
                <a:uLnTx/>
                <a:uFillTx/>
                <a:latin typeface="Segoe UI"/>
                <a:ea typeface="+mn-ea"/>
                <a:cs typeface="+mn-cs"/>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742931" rtl="0" eaLnBrk="1" fontAlgn="auto" latinLnBrk="0" hangingPunct="1">
                <a:lnSpc>
                  <a:spcPct val="100000"/>
                </a:lnSpc>
                <a:spcBef>
                  <a:spcPts val="0"/>
                </a:spcBef>
                <a:spcAft>
                  <a:spcPts val="0"/>
                </a:spcAft>
                <a:buClrTx/>
                <a:buSzTx/>
                <a:buFontTx/>
                <a:buNone/>
                <a:tabLst/>
                <a:defRPr/>
              </a:pPr>
              <a:endParaRPr kumimoji="0" lang="en-US" sz="1911" b="0" i="0" u="none" strike="noStrike" kern="1200" cap="none" spc="0" normalizeH="0" baseline="0" noProof="0" dirty="0">
                <a:ln>
                  <a:noFill/>
                </a:ln>
                <a:solidFill>
                  <a:srgbClr val="292929"/>
                </a:solidFill>
                <a:effectLst/>
                <a:uLnTx/>
                <a:uFillTx/>
                <a:latin typeface="Segoe UI"/>
                <a:ea typeface="+mn-ea"/>
                <a:cs typeface="+mn-cs"/>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742931" rtl="0" eaLnBrk="1" fontAlgn="auto" latinLnBrk="0" hangingPunct="1">
                <a:lnSpc>
                  <a:spcPct val="100000"/>
                </a:lnSpc>
                <a:spcBef>
                  <a:spcPts val="0"/>
                </a:spcBef>
                <a:spcAft>
                  <a:spcPts val="0"/>
                </a:spcAft>
                <a:buClrTx/>
                <a:buSzTx/>
                <a:buFontTx/>
                <a:buNone/>
                <a:tabLst/>
                <a:defRPr/>
              </a:pPr>
              <a:endParaRPr kumimoji="0" lang="en-US" sz="1911" b="0" i="0" u="none" strike="noStrike" kern="1200" cap="none" spc="0" normalizeH="0" baseline="0" noProof="0" dirty="0">
                <a:ln>
                  <a:noFill/>
                </a:ln>
                <a:solidFill>
                  <a:srgbClr val="292929"/>
                </a:solidFill>
                <a:effectLst/>
                <a:uLnTx/>
                <a:uFillTx/>
                <a:latin typeface="Segoe UI"/>
                <a:ea typeface="+mn-ea"/>
                <a:cs typeface="+mn-cs"/>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742931" rtl="0" eaLnBrk="1" fontAlgn="auto" latinLnBrk="0" hangingPunct="1">
                <a:lnSpc>
                  <a:spcPct val="100000"/>
                </a:lnSpc>
                <a:spcBef>
                  <a:spcPts val="0"/>
                </a:spcBef>
                <a:spcAft>
                  <a:spcPts val="0"/>
                </a:spcAft>
                <a:buClrTx/>
                <a:buSzTx/>
                <a:buFontTx/>
                <a:buNone/>
                <a:tabLst/>
                <a:defRPr/>
              </a:pPr>
              <a:endParaRPr kumimoji="0" lang="en-US" sz="1911" b="0" i="0" u="none" strike="noStrike" kern="1200" cap="none" spc="0" normalizeH="0" baseline="0" noProof="0" dirty="0">
                <a:ln>
                  <a:noFill/>
                </a:ln>
                <a:solidFill>
                  <a:srgbClr val="292929"/>
                </a:solidFill>
                <a:effectLst/>
                <a:uLnTx/>
                <a:uFillTx/>
                <a:latin typeface="Segoe UI"/>
                <a:ea typeface="+mn-ea"/>
                <a:cs typeface="+mn-cs"/>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742931" rtl="0" eaLnBrk="1" fontAlgn="auto" latinLnBrk="0" hangingPunct="1">
                <a:lnSpc>
                  <a:spcPct val="100000"/>
                </a:lnSpc>
                <a:spcBef>
                  <a:spcPts val="0"/>
                </a:spcBef>
                <a:spcAft>
                  <a:spcPts val="0"/>
                </a:spcAft>
                <a:buClrTx/>
                <a:buSzTx/>
                <a:buFontTx/>
                <a:buNone/>
                <a:tabLst/>
                <a:defRPr/>
              </a:pPr>
              <a:endParaRPr kumimoji="0" lang="en-US" sz="1911" b="0" i="0" u="none" strike="noStrike" kern="1200" cap="none" spc="0" normalizeH="0" baseline="0" noProof="0" dirty="0">
                <a:ln>
                  <a:noFill/>
                </a:ln>
                <a:solidFill>
                  <a:srgbClr val="292929"/>
                </a:solidFill>
                <a:effectLst/>
                <a:uLnTx/>
                <a:uFillTx/>
                <a:latin typeface="Segoe UI"/>
                <a:ea typeface="+mn-ea"/>
                <a:cs typeface="+mn-cs"/>
              </a:endParaRPr>
            </a:p>
          </p:txBody>
        </p:sp>
      </p:grpSp>
      <p:sp>
        <p:nvSpPr>
          <p:cNvPr id="10" name="Text Box 3"/>
          <p:cNvSpPr txBox="1">
            <a:spLocks noChangeArrowheads="1"/>
          </p:cNvSpPr>
          <p:nvPr userDrawn="1"/>
        </p:nvSpPr>
        <p:spPr bwMode="blackWhite">
          <a:xfrm>
            <a:off x="1240927" y="4024010"/>
            <a:ext cx="7253304" cy="585670"/>
          </a:xfrm>
          <a:prstGeom prst="rect">
            <a:avLst/>
          </a:prstGeom>
          <a:noFill/>
          <a:ln w="12700">
            <a:noFill/>
            <a:miter lim="800000"/>
            <a:headEnd type="none" w="sm" len="sm"/>
            <a:tailEnd type="none" w="sm" len="sm"/>
          </a:ln>
          <a:effectLst/>
        </p:spPr>
        <p:txBody>
          <a:bodyPr vert="horz" wrap="square" lIns="145651" tIns="116521" rIns="145651" bIns="116521" numCol="1" anchor="t" anchorCtr="0" compatLnSpc="1">
            <a:prstTxWarp prst="textNoShape">
              <a:avLst/>
            </a:prstTxWarp>
            <a:spAutoFit/>
          </a:bodyPr>
          <a:lstStyle/>
          <a:p>
            <a:pPr marL="0" marR="0" lvl="0" indent="0" algn="l" defTabSz="742473" rtl="0" eaLnBrk="0" fontAlgn="auto" latinLnBrk="0" hangingPunct="0">
              <a:lnSpc>
                <a:spcPct val="100000"/>
              </a:lnSpc>
              <a:spcBef>
                <a:spcPts val="0"/>
              </a:spcBef>
              <a:spcAft>
                <a:spcPts val="0"/>
              </a:spcAft>
              <a:buClrTx/>
              <a:buSzTx/>
              <a:buFontTx/>
              <a:buNone/>
              <a:tabLst/>
              <a:defRPr/>
            </a:pPr>
            <a:r>
              <a:rPr kumimoji="0" lang="en-US" sz="569" b="0" i="0" u="none" strike="noStrike" kern="1200" cap="none" spc="0" normalizeH="0" baseline="0" noProof="0">
                <a:ln>
                  <a:noFill/>
                </a:ln>
                <a:gradFill>
                  <a:gsLst>
                    <a:gs pos="0">
                      <a:srgbClr val="292929"/>
                    </a:gs>
                    <a:gs pos="100000">
                      <a:srgbClr val="292929"/>
                    </a:gs>
                  </a:gsLst>
                  <a:lin ang="5400000" scaled="0"/>
                </a:gradFill>
                <a:effectLst/>
                <a:uLnTx/>
                <a:uFillTx/>
                <a:latin typeface="Segoe UI"/>
                <a:ea typeface="+mn-ea"/>
                <a:cs typeface="Segoe UI" pitchFamily="34" charset="0"/>
              </a:rPr>
              <a:t>© 201</a:t>
            </a:r>
            <a:r>
              <a:rPr kumimoji="0" lang="en-US" altLang="zh-CN" sz="569" b="0" i="0" u="none" strike="noStrike" kern="1200" cap="none" spc="0" normalizeH="0" baseline="0" noProof="0">
                <a:ln>
                  <a:noFill/>
                </a:ln>
                <a:gradFill>
                  <a:gsLst>
                    <a:gs pos="0">
                      <a:srgbClr val="292929"/>
                    </a:gs>
                    <a:gs pos="100000">
                      <a:srgbClr val="292929"/>
                    </a:gs>
                  </a:gsLst>
                  <a:lin ang="5400000" scaled="0"/>
                </a:gradFill>
                <a:effectLst/>
                <a:uLnTx/>
                <a:uFillTx/>
                <a:latin typeface="Segoe UI"/>
                <a:ea typeface="+mn-ea"/>
                <a:cs typeface="Segoe UI" pitchFamily="34" charset="0"/>
              </a:rPr>
              <a:t>4</a:t>
            </a:r>
            <a:r>
              <a:rPr kumimoji="0" lang="en-US" sz="569" b="0" i="0" u="none" strike="noStrike" kern="1200" cap="none" spc="0" normalizeH="0" baseline="0" noProof="0">
                <a:ln>
                  <a:noFill/>
                </a:ln>
                <a:gradFill>
                  <a:gsLst>
                    <a:gs pos="0">
                      <a:srgbClr val="292929"/>
                    </a:gs>
                    <a:gs pos="100000">
                      <a:srgbClr val="292929"/>
                    </a:gs>
                  </a:gsLst>
                  <a:lin ang="5400000" scaled="0"/>
                </a:gradFill>
                <a:effectLst/>
                <a:uLnTx/>
                <a:uFillTx/>
                <a:latin typeface="Segoe UI"/>
                <a:ea typeface="+mn-ea"/>
                <a:cs typeface="Segoe UI" pitchFamily="34" charset="0"/>
              </a:rPr>
              <a:t> </a:t>
            </a:r>
            <a:r>
              <a:rPr kumimoji="0" lang="en-US" sz="569" b="0" i="0" u="none" strike="noStrike" kern="1200" cap="none" spc="0" normalizeH="0" baseline="0" noProof="0" dirty="0">
                <a:ln>
                  <a:noFill/>
                </a:ln>
                <a:gradFill>
                  <a:gsLst>
                    <a:gs pos="0">
                      <a:srgbClr val="292929"/>
                    </a:gs>
                    <a:gs pos="100000">
                      <a:srgbClr val="292929"/>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742473" rtl="0" eaLnBrk="0" fontAlgn="auto" latinLnBrk="0" hangingPunct="0">
              <a:lnSpc>
                <a:spcPct val="100000"/>
              </a:lnSpc>
              <a:spcBef>
                <a:spcPts val="0"/>
              </a:spcBef>
              <a:spcAft>
                <a:spcPts val="0"/>
              </a:spcAft>
              <a:buClrTx/>
              <a:buSzTx/>
              <a:buFontTx/>
              <a:buNone/>
              <a:tabLst/>
              <a:defRPr/>
            </a:pPr>
            <a:r>
              <a:rPr kumimoji="0" lang="en-US" sz="569" b="0" i="0" u="none" strike="noStrike" kern="1200" cap="none" spc="0" normalizeH="0" baseline="0" noProof="0" dirty="0">
                <a:ln>
                  <a:noFill/>
                </a:ln>
                <a:gradFill>
                  <a:gsLst>
                    <a:gs pos="0">
                      <a:srgbClr val="292929"/>
                    </a:gs>
                    <a:gs pos="100000">
                      <a:srgbClr val="292929"/>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776330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sz="4387"/>
            </a:lvl1pPr>
          </a:lstStyle>
          <a:p>
            <a:r>
              <a:rPr lang="en-US"/>
              <a:t>Click to edit Master title style</a:t>
            </a:r>
            <a:endParaRPr lang="en-US" dirty="0"/>
          </a:p>
        </p:txBody>
      </p:sp>
      <p:sp>
        <p:nvSpPr>
          <p:cNvPr id="3" name="Content Placeholder 2"/>
          <p:cNvSpPr>
            <a:spLocks noGrp="1"/>
          </p:cNvSpPr>
          <p:nvPr>
            <p:ph sz="half" idx="1"/>
          </p:nvPr>
        </p:nvSpPr>
        <p:spPr>
          <a:xfrm>
            <a:off x="421889" y="1447800"/>
            <a:ext cx="4458861" cy="1984774"/>
          </a:xfrm>
        </p:spPr>
        <p:txBody>
          <a:bodyPr/>
          <a:lstStyle>
            <a:lvl1pPr marL="277227" indent="-277227">
              <a:lnSpc>
                <a:spcPct val="90000"/>
              </a:lnSpc>
              <a:buSzPct val="80000"/>
              <a:buFont typeface="Arial" pitchFamily="34" charset="0"/>
              <a:buChar char="•"/>
              <a:defRPr sz="2599"/>
            </a:lvl1pPr>
            <a:lvl2pPr marL="509323" indent="-232096">
              <a:lnSpc>
                <a:spcPct val="90000"/>
              </a:lnSpc>
              <a:buSzPct val="80000"/>
              <a:buFont typeface="Arial" pitchFamily="34" charset="0"/>
              <a:buChar char="•"/>
              <a:defRPr sz="2274"/>
            </a:lvl2pPr>
            <a:lvl3pPr marL="742710" indent="-233387">
              <a:lnSpc>
                <a:spcPct val="90000"/>
              </a:lnSpc>
              <a:buSzPct val="80000"/>
              <a:buFont typeface="Arial" pitchFamily="34" charset="0"/>
              <a:buChar char="•"/>
              <a:defRPr sz="1949"/>
            </a:lvl3pPr>
            <a:lvl4pPr marL="1391289" indent="-183099">
              <a:lnSpc>
                <a:spcPct val="90000"/>
              </a:lnSpc>
              <a:buSzPct val="80000"/>
              <a:buFont typeface="Arial" pitchFamily="34" charset="0"/>
              <a:buChar char="•"/>
              <a:defRPr sz="1624"/>
            </a:lvl4pPr>
            <a:lvl5pPr marL="1579546" indent="-188256">
              <a:lnSpc>
                <a:spcPct val="90000"/>
              </a:lnSpc>
              <a:buSzPct val="80000"/>
              <a:buFont typeface="Arial" pitchFamily="34" charset="0"/>
              <a:buChar char="•"/>
              <a:defRPr sz="1624"/>
            </a:lvl5pPr>
            <a:lvl6pPr>
              <a:defRPr sz="1462"/>
            </a:lvl6pPr>
            <a:lvl7pPr>
              <a:defRPr sz="1462"/>
            </a:lvl7pPr>
            <a:lvl8pPr>
              <a:defRPr sz="1462"/>
            </a:lvl8pPr>
            <a:lvl9pPr>
              <a:defRPr sz="14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23961" y="1447800"/>
            <a:ext cx="4458861" cy="1984774"/>
          </a:xfrm>
        </p:spPr>
        <p:txBody>
          <a:bodyPr/>
          <a:lstStyle>
            <a:lvl1pPr marL="371354" indent="-371354">
              <a:lnSpc>
                <a:spcPct val="90000"/>
              </a:lnSpc>
              <a:buSzPct val="80000"/>
              <a:buFont typeface="Arial" pitchFamily="34" charset="0"/>
              <a:buChar char="•"/>
              <a:defRPr lang="en-US" sz="2599" kern="1200" dirty="0" smtClean="0">
                <a:gradFill>
                  <a:gsLst>
                    <a:gs pos="0">
                      <a:srgbClr val="595959"/>
                    </a:gs>
                    <a:gs pos="86000">
                      <a:srgbClr val="595959"/>
                    </a:gs>
                  </a:gsLst>
                  <a:lin ang="5400000" scaled="0"/>
                </a:gradFill>
                <a:latin typeface="+mn-lt"/>
                <a:ea typeface="+mn-ea"/>
                <a:cs typeface="+mn-cs"/>
              </a:defRPr>
            </a:lvl1pPr>
            <a:lvl2pPr marL="648581" indent="-371354">
              <a:lnSpc>
                <a:spcPct val="90000"/>
              </a:lnSpc>
              <a:buSzPct val="80000"/>
              <a:buFont typeface="Arial" pitchFamily="34" charset="0"/>
              <a:buChar char="•"/>
              <a:defRPr lang="en-US" sz="2274" kern="1200" dirty="0" smtClean="0">
                <a:gradFill>
                  <a:gsLst>
                    <a:gs pos="0">
                      <a:srgbClr val="595959"/>
                    </a:gs>
                    <a:gs pos="86000">
                      <a:srgbClr val="595959"/>
                    </a:gs>
                  </a:gsLst>
                  <a:lin ang="5400000" scaled="0"/>
                </a:gradFill>
                <a:latin typeface="+mn-lt"/>
                <a:ea typeface="+mn-ea"/>
                <a:cs typeface="+mn-cs"/>
              </a:defRPr>
            </a:lvl2pPr>
            <a:lvl3pPr marL="787837" indent="-278516">
              <a:lnSpc>
                <a:spcPct val="90000"/>
              </a:lnSpc>
              <a:buSzPct val="80000"/>
              <a:buFont typeface="Arial" pitchFamily="34" charset="0"/>
              <a:buChar char="•"/>
              <a:defRPr lang="en-US" sz="1949" kern="1200" dirty="0" smtClean="0">
                <a:gradFill>
                  <a:gsLst>
                    <a:gs pos="0">
                      <a:srgbClr val="595959"/>
                    </a:gs>
                    <a:gs pos="86000">
                      <a:srgbClr val="595959"/>
                    </a:gs>
                  </a:gsLst>
                  <a:lin ang="5400000" scaled="0"/>
                </a:gradFill>
                <a:latin typeface="+mn-lt"/>
                <a:ea typeface="+mn-ea"/>
                <a:cs typeface="+mn-cs"/>
              </a:defRPr>
            </a:lvl3pPr>
            <a:lvl4pPr marL="1486707" indent="-278516">
              <a:lnSpc>
                <a:spcPct val="90000"/>
              </a:lnSpc>
              <a:buSzPct val="80000"/>
              <a:buFont typeface="Arial" pitchFamily="34" charset="0"/>
              <a:buChar char="•"/>
              <a:defRPr lang="en-US" sz="1624" kern="1200" dirty="0" smtClean="0">
                <a:gradFill>
                  <a:gsLst>
                    <a:gs pos="0">
                      <a:srgbClr val="595959"/>
                    </a:gs>
                    <a:gs pos="86000">
                      <a:srgbClr val="595959"/>
                    </a:gs>
                  </a:gsLst>
                  <a:lin ang="5400000" scaled="0"/>
                </a:gradFill>
                <a:latin typeface="+mn-lt"/>
                <a:ea typeface="+mn-ea"/>
                <a:cs typeface="+mn-cs"/>
              </a:defRPr>
            </a:lvl4pPr>
            <a:lvl5pPr marL="1669805" indent="-278516">
              <a:lnSpc>
                <a:spcPct val="90000"/>
              </a:lnSpc>
              <a:buSzPct val="80000"/>
              <a:buFont typeface="Arial" pitchFamily="34" charset="0"/>
              <a:buChar char="•"/>
              <a:defRPr lang="en-US" sz="1624" kern="1200" dirty="0">
                <a:gradFill>
                  <a:gsLst>
                    <a:gs pos="0">
                      <a:srgbClr val="595959"/>
                    </a:gs>
                    <a:gs pos="86000">
                      <a:srgbClr val="595959"/>
                    </a:gs>
                  </a:gsLst>
                  <a:lin ang="5400000" scaled="0"/>
                </a:gradFill>
                <a:latin typeface="+mn-lt"/>
                <a:ea typeface="+mn-ea"/>
                <a:cs typeface="+mn-cs"/>
              </a:defRPr>
            </a:lvl5pPr>
            <a:lvl6pPr>
              <a:defRPr sz="1462"/>
            </a:lvl6pPr>
            <a:lvl7pPr>
              <a:defRPr sz="1462"/>
            </a:lvl7pPr>
            <a:lvl8pPr>
              <a:defRPr sz="1462"/>
            </a:lvl8pPr>
            <a:lvl9pPr>
              <a:defRPr sz="1462"/>
            </a:lvl9pPr>
          </a:lstStyle>
          <a:p>
            <a:pPr marL="277227" lvl="0" indent="-277227" algn="l" defTabSz="742679" rtl="0" eaLnBrk="1" latinLnBrk="0" hangingPunct="1">
              <a:lnSpc>
                <a:spcPct val="90000"/>
              </a:lnSpc>
              <a:spcBef>
                <a:spcPct val="20000"/>
              </a:spcBef>
              <a:buSzPct val="80000"/>
              <a:buFont typeface="Arial" pitchFamily="34" charset="0"/>
              <a:buChar char="•"/>
            </a:pPr>
            <a:r>
              <a:rPr lang="en-US"/>
              <a:t>Click to edit Master text styles</a:t>
            </a:r>
          </a:p>
          <a:p>
            <a:pPr marL="277227" lvl="1" indent="-277227" algn="l" defTabSz="742679" rtl="0" eaLnBrk="1" latinLnBrk="0" hangingPunct="1">
              <a:lnSpc>
                <a:spcPct val="90000"/>
              </a:lnSpc>
              <a:spcBef>
                <a:spcPct val="20000"/>
              </a:spcBef>
              <a:buSzPct val="80000"/>
              <a:buFont typeface="Arial" pitchFamily="34" charset="0"/>
              <a:buChar char="•"/>
            </a:pPr>
            <a:r>
              <a:rPr lang="en-US"/>
              <a:t>Second level</a:t>
            </a:r>
          </a:p>
          <a:p>
            <a:pPr marL="277227" lvl="2" indent="-277227" algn="l" defTabSz="742679" rtl="0" eaLnBrk="1" latinLnBrk="0" hangingPunct="1">
              <a:lnSpc>
                <a:spcPct val="90000"/>
              </a:lnSpc>
              <a:spcBef>
                <a:spcPct val="20000"/>
              </a:spcBef>
              <a:buSzPct val="80000"/>
              <a:buFont typeface="Arial" pitchFamily="34" charset="0"/>
              <a:buChar char="•"/>
            </a:pPr>
            <a:r>
              <a:rPr lang="en-US"/>
              <a:t>Third level</a:t>
            </a:r>
          </a:p>
          <a:p>
            <a:pPr marL="277227" lvl="3" indent="-277227" algn="l" defTabSz="742679" rtl="0" eaLnBrk="1" latinLnBrk="0" hangingPunct="1">
              <a:lnSpc>
                <a:spcPct val="90000"/>
              </a:lnSpc>
              <a:spcBef>
                <a:spcPct val="20000"/>
              </a:spcBef>
              <a:buSzPct val="80000"/>
              <a:buFont typeface="Arial" pitchFamily="34" charset="0"/>
              <a:buChar char="•"/>
            </a:pPr>
            <a:r>
              <a:rPr lang="en-US"/>
              <a:t>Fourth level</a:t>
            </a:r>
          </a:p>
          <a:p>
            <a:pPr marL="277227" lvl="4" indent="-277227" algn="l" defTabSz="74267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2669945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421892" y="1447799"/>
            <a:ext cx="9060933" cy="1624804"/>
          </a:xfrm>
        </p:spPr>
        <p:txBody>
          <a:bodyPr/>
          <a:lstStyle>
            <a:lvl1pPr marL="373934" indent="-373934">
              <a:buClr>
                <a:srgbClr val="FFFFFF"/>
              </a:buClr>
              <a:buSzPct val="70000"/>
              <a:buFontTx/>
              <a:buBlip>
                <a:blip r:embed="rId2"/>
              </a:buBlip>
              <a:defRPr>
                <a:gradFill>
                  <a:gsLst>
                    <a:gs pos="0">
                      <a:srgbClr val="FFFFFF"/>
                    </a:gs>
                    <a:gs pos="86000">
                      <a:srgbClr val="FFFFFF"/>
                    </a:gs>
                  </a:gsLst>
                  <a:lin ang="5400000" scaled="0"/>
                </a:gradFill>
              </a:defRPr>
            </a:lvl1pPr>
            <a:lvl2pPr marL="695000" indent="-321067">
              <a:buClr>
                <a:srgbClr val="FFFFFF"/>
              </a:buClr>
              <a:buSzPct val="70000"/>
              <a:buFontTx/>
              <a:buBlip>
                <a:blip r:embed="rId2"/>
              </a:buBlip>
              <a:defRPr>
                <a:gradFill>
                  <a:gsLst>
                    <a:gs pos="0">
                      <a:srgbClr val="FFFFFF"/>
                    </a:gs>
                    <a:gs pos="86000">
                      <a:srgbClr val="FFFFFF"/>
                    </a:gs>
                  </a:gsLst>
                  <a:lin ang="5400000" scaled="0"/>
                </a:gradFill>
              </a:defRPr>
            </a:lvl2pPr>
            <a:lvl3pPr marL="1022514" indent="-327514">
              <a:buClr>
                <a:srgbClr val="FFFFFF"/>
              </a:buClr>
              <a:buSzPct val="70000"/>
              <a:buFontTx/>
              <a:buBlip>
                <a:blip r:embed="rId2"/>
              </a:buBlip>
              <a:defRPr>
                <a:gradFill>
                  <a:gsLst>
                    <a:gs pos="0">
                      <a:srgbClr val="FFFFFF"/>
                    </a:gs>
                    <a:gs pos="86000">
                      <a:srgbClr val="FFFFFF"/>
                    </a:gs>
                  </a:gsLst>
                  <a:lin ang="5400000" scaled="0"/>
                </a:gradFill>
              </a:defRPr>
            </a:lvl3pPr>
            <a:lvl4pPr marL="1303610" indent="-281094">
              <a:buClr>
                <a:srgbClr val="FFFFFF"/>
              </a:buClr>
              <a:buSzPct val="70000"/>
              <a:buFontTx/>
              <a:buBlip>
                <a:blip r:embed="rId2"/>
              </a:buBlip>
              <a:defRPr>
                <a:gradFill>
                  <a:gsLst>
                    <a:gs pos="0">
                      <a:srgbClr val="FFFFFF"/>
                    </a:gs>
                    <a:gs pos="86000">
                      <a:srgbClr val="FFFFFF"/>
                    </a:gs>
                  </a:gsLst>
                  <a:lin ang="5400000" scaled="0"/>
                </a:gradFill>
              </a:defRPr>
            </a:lvl4pPr>
            <a:lvl5pPr marL="1576967" indent="-27335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593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421892" y="1447799"/>
            <a:ext cx="9060933" cy="1624804"/>
          </a:xfrm>
        </p:spPr>
        <p:txBody>
          <a:bodyPr/>
          <a:lstStyle>
            <a:lvl1pPr marL="373934" indent="-373934">
              <a:buClr>
                <a:srgbClr val="FFFFFF"/>
              </a:buClr>
              <a:buSzPct val="70000"/>
              <a:buFontTx/>
              <a:buBlip>
                <a:blip r:embed="rId2"/>
              </a:buBlip>
              <a:defRPr>
                <a:gradFill>
                  <a:gsLst>
                    <a:gs pos="0">
                      <a:srgbClr val="FFFFFF"/>
                    </a:gs>
                    <a:gs pos="86000">
                      <a:srgbClr val="FFFFFF"/>
                    </a:gs>
                  </a:gsLst>
                  <a:lin ang="5400000" scaled="0"/>
                </a:gradFill>
              </a:defRPr>
            </a:lvl1pPr>
            <a:lvl2pPr marL="695000" indent="-321067">
              <a:buClr>
                <a:srgbClr val="FFFFFF"/>
              </a:buClr>
              <a:buSzPct val="70000"/>
              <a:buFontTx/>
              <a:buBlip>
                <a:blip r:embed="rId2"/>
              </a:buBlip>
              <a:defRPr>
                <a:gradFill>
                  <a:gsLst>
                    <a:gs pos="0">
                      <a:srgbClr val="FFFFFF"/>
                    </a:gs>
                    <a:gs pos="86000">
                      <a:srgbClr val="FFFFFF"/>
                    </a:gs>
                  </a:gsLst>
                  <a:lin ang="5400000" scaled="0"/>
                </a:gradFill>
              </a:defRPr>
            </a:lvl2pPr>
            <a:lvl3pPr marL="1022514" indent="-327514">
              <a:buClr>
                <a:srgbClr val="FFFFFF"/>
              </a:buClr>
              <a:buSzPct val="70000"/>
              <a:buFontTx/>
              <a:buBlip>
                <a:blip r:embed="rId2"/>
              </a:buBlip>
              <a:defRPr>
                <a:gradFill>
                  <a:gsLst>
                    <a:gs pos="0">
                      <a:srgbClr val="FFFFFF"/>
                    </a:gs>
                    <a:gs pos="86000">
                      <a:srgbClr val="FFFFFF"/>
                    </a:gs>
                  </a:gsLst>
                  <a:lin ang="5400000" scaled="0"/>
                </a:gradFill>
              </a:defRPr>
            </a:lvl3pPr>
            <a:lvl4pPr marL="1303610" indent="-281094">
              <a:buClr>
                <a:srgbClr val="FFFFFF"/>
              </a:buClr>
              <a:buSzPct val="70000"/>
              <a:buFontTx/>
              <a:buBlip>
                <a:blip r:embed="rId2"/>
              </a:buBlip>
              <a:defRPr>
                <a:gradFill>
                  <a:gsLst>
                    <a:gs pos="0">
                      <a:srgbClr val="FFFFFF"/>
                    </a:gs>
                    <a:gs pos="86000">
                      <a:srgbClr val="FFFFFF"/>
                    </a:gs>
                  </a:gsLst>
                  <a:lin ang="5400000" scaled="0"/>
                </a:gradFill>
              </a:defRPr>
            </a:lvl4pPr>
            <a:lvl5pPr marL="1576967" indent="-27335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4" y="6238884"/>
            <a:ext cx="9906001" cy="619125"/>
          </a:xfrm>
          <a:solidFill>
            <a:srgbClr val="FFFF99"/>
          </a:solidFill>
        </p:spPr>
        <p:txBody>
          <a:bodyPr wrap="square" lIns="152394" tIns="76197" rIns="152394" bIns="76197" anchor="b" anchorCtr="0">
            <a:noAutofit/>
          </a:bodyPr>
          <a:lstStyle>
            <a:lvl1pPr algn="r">
              <a:buFont typeface="Arial" pitchFamily="34" charset="0"/>
              <a:buNone/>
              <a:defRPr spc="-4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1260500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21892" y="1447800"/>
            <a:ext cx="9060933" cy="1659813"/>
          </a:xfrm>
          <a:prstGeom prst="rect">
            <a:avLst/>
          </a:prstGeom>
        </p:spPr>
        <p:txBody>
          <a:bodyPr/>
          <a:lstStyle>
            <a:lvl1pPr marL="0" indent="0">
              <a:buFont typeface="Wingdings" pitchFamily="2" charset="2"/>
              <a:buNone/>
              <a:defRPr sz="3249">
                <a:solidFill>
                  <a:schemeClr val="tx1">
                    <a:alpha val="99000"/>
                  </a:schemeClr>
                </a:solidFill>
              </a:defRPr>
            </a:lvl1pPr>
            <a:lvl2pPr marL="230807" marR="0" indent="0" algn="l" defTabSz="742679" rtl="0" eaLnBrk="1" fontAlgn="auto" latinLnBrk="0" hangingPunct="1">
              <a:lnSpc>
                <a:spcPct val="90000"/>
              </a:lnSpc>
              <a:spcBef>
                <a:spcPct val="20000"/>
              </a:spcBef>
              <a:spcAft>
                <a:spcPts val="0"/>
              </a:spcAft>
              <a:buClrTx/>
              <a:buSzPct val="90000"/>
              <a:buFont typeface="Wingdings" pitchFamily="2" charset="2"/>
              <a:buNone/>
              <a:tabLst/>
              <a:defRPr lang="en-US" sz="1949" kern="1200" spc="0" baseline="0" dirty="0" smtClean="0">
                <a:solidFill>
                  <a:schemeClr val="tx1">
                    <a:alpha val="99000"/>
                  </a:schemeClr>
                </a:solidFill>
                <a:latin typeface="+mn-lt"/>
                <a:ea typeface="+mn-ea"/>
                <a:cs typeface="+mn-cs"/>
              </a:defRPr>
            </a:lvl2pPr>
            <a:lvl3pPr marL="420353" indent="0">
              <a:buFont typeface="Wingdings" pitchFamily="2" charset="2"/>
              <a:buNone/>
              <a:tabLst/>
              <a:defRPr>
                <a:solidFill>
                  <a:schemeClr val="tx1">
                    <a:alpha val="99000"/>
                  </a:schemeClr>
                </a:solidFill>
                <a:latin typeface="+mn-lt"/>
              </a:defRPr>
            </a:lvl3pPr>
            <a:lvl4pPr marL="602161" indent="0">
              <a:buFont typeface="Wingdings" pitchFamily="2" charset="2"/>
              <a:buNone/>
              <a:defRPr>
                <a:solidFill>
                  <a:schemeClr val="tx1">
                    <a:alpha val="99000"/>
                  </a:schemeClr>
                </a:solidFill>
                <a:latin typeface="+mn-lt"/>
              </a:defRPr>
            </a:lvl4pPr>
            <a:lvl5pPr marL="742710"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88095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5398" y="2296517"/>
            <a:ext cx="8320370" cy="810222"/>
          </a:xfrm>
        </p:spPr>
        <p:txBody>
          <a:bodyPr anchor="b" anchorCtr="0"/>
          <a:lstStyle>
            <a:lvl1pPr>
              <a:defRPr sz="5850" spc="-123" baseline="0"/>
            </a:lvl1pPr>
          </a:lstStyle>
          <a:p>
            <a:r>
              <a:rPr lang="en-US" dirty="0"/>
              <a:t>Click to edit title style</a:t>
            </a:r>
          </a:p>
        </p:txBody>
      </p:sp>
      <p:sp>
        <p:nvSpPr>
          <p:cNvPr id="5" name="Text Placeholder 4"/>
          <p:cNvSpPr>
            <a:spLocks noGrp="1"/>
          </p:cNvSpPr>
          <p:nvPr>
            <p:ph type="body" sz="quarter" idx="12" hasCustomPrompt="1"/>
          </p:nvPr>
        </p:nvSpPr>
        <p:spPr>
          <a:xfrm>
            <a:off x="795398" y="3425825"/>
            <a:ext cx="8320370" cy="498598"/>
          </a:xfrm>
        </p:spPr>
        <p:txBody>
          <a:bodyPr>
            <a:noAutofit/>
          </a:bodyPr>
          <a:lstStyle>
            <a:lvl1pPr marL="0" indent="0">
              <a:spcBef>
                <a:spcPts val="0"/>
              </a:spcBef>
              <a:buNone/>
              <a:defRPr spc="-58"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9788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18759" y="1189183"/>
            <a:ext cx="9468487" cy="1509516"/>
          </a:xfrm>
        </p:spPr>
        <p:txBody>
          <a:bodyPr/>
          <a:lstStyle>
            <a:lvl1pPr marL="0" indent="0">
              <a:buNone/>
              <a:defRPr>
                <a:solidFill>
                  <a:srgbClr val="00188F"/>
                </a:solidFill>
              </a:defRPr>
            </a:lvl1pPr>
            <a:lvl2pPr marL="0" indent="0">
              <a:buFontTx/>
              <a:buNone/>
              <a:defRPr sz="1593"/>
            </a:lvl2pPr>
            <a:lvl3pPr marL="182014" indent="0">
              <a:buNone/>
              <a:defRPr/>
            </a:lvl3pPr>
            <a:lvl4pPr marL="364027" indent="0">
              <a:buNone/>
              <a:defRPr/>
            </a:lvl4pPr>
            <a:lvl5pPr marL="5460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4810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5" name="Rectangle 14"/>
          <p:cNvSpPr/>
          <p:nvPr userDrawn="1"/>
        </p:nvSpPr>
        <p:spPr bwMode="gray">
          <a:xfrm>
            <a:off x="421891" y="1447800"/>
            <a:ext cx="906093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59" tIns="37130" rIns="74259" bIns="37130" numCol="1" spcCol="0" rtlCol="0" anchor="ctr" anchorCtr="0" compatLnSpc="1">
            <a:prstTxWarp prst="textNoShape">
              <a:avLst/>
            </a:prstTxWarp>
          </a:bodyPr>
          <a:lstStyle/>
          <a:p>
            <a:pPr marL="0" marR="0" lvl="0" indent="0" algn="ctr" defTabSz="742372" rtl="0" eaLnBrk="1" fontAlgn="base" latinLnBrk="0" hangingPunct="1">
              <a:lnSpc>
                <a:spcPct val="100000"/>
              </a:lnSpc>
              <a:spcBef>
                <a:spcPct val="0"/>
              </a:spcBef>
              <a:spcAft>
                <a:spcPct val="0"/>
              </a:spcAft>
              <a:buClrTx/>
              <a:buSzTx/>
              <a:buFontTx/>
              <a:buNone/>
              <a:tabLst/>
              <a:defRPr/>
            </a:pPr>
            <a:endParaRPr kumimoji="0" lang="en-US" sz="18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 name="Group 15"/>
          <p:cNvGrpSpPr/>
          <p:nvPr userDrawn="1"/>
        </p:nvGrpSpPr>
        <p:grpSpPr bwMode="black">
          <a:xfrm>
            <a:off x="709190" y="3005013"/>
            <a:ext cx="195084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742870" rtl="0" eaLnBrk="1" fontAlgn="auto" latinLnBrk="0" hangingPunct="1">
                <a:lnSpc>
                  <a:spcPct val="100000"/>
                </a:lnSpc>
                <a:spcBef>
                  <a:spcPts val="0"/>
                </a:spcBef>
                <a:spcAft>
                  <a:spcPts val="0"/>
                </a:spcAft>
                <a:buClrTx/>
                <a:buSzTx/>
                <a:buFontTx/>
                <a:buNone/>
                <a:tabLst/>
                <a:defRPr/>
              </a:pPr>
              <a:endParaRPr kumimoji="0" lang="en-US" sz="1544" b="0" i="0" u="none" strike="noStrike" kern="1200" cap="none" spc="0" normalizeH="0" baseline="0" noProof="0">
                <a:ln>
                  <a:noFill/>
                </a:ln>
                <a:solidFill>
                  <a:srgbClr val="5F5F5F"/>
                </a:solidFill>
                <a:effectLst/>
                <a:uLnTx/>
                <a:uFillTx/>
                <a:latin typeface="Segoe UI"/>
                <a:ea typeface="+mn-ea"/>
                <a:cs typeface="+mn-cs"/>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742870" rtl="0" eaLnBrk="1" fontAlgn="auto" latinLnBrk="0" hangingPunct="1">
                <a:lnSpc>
                  <a:spcPct val="100000"/>
                </a:lnSpc>
                <a:spcBef>
                  <a:spcPts val="0"/>
                </a:spcBef>
                <a:spcAft>
                  <a:spcPts val="0"/>
                </a:spcAft>
                <a:buClrTx/>
                <a:buSzTx/>
                <a:buFontTx/>
                <a:buNone/>
                <a:tabLst/>
                <a:defRPr/>
              </a:pPr>
              <a:endParaRPr kumimoji="0" lang="en-US" sz="1544" b="0" i="0" u="none" strike="noStrike" kern="1200" cap="none" spc="0" normalizeH="0" baseline="0" noProof="0">
                <a:ln>
                  <a:noFill/>
                </a:ln>
                <a:solidFill>
                  <a:srgbClr val="5F5F5F"/>
                </a:solidFill>
                <a:effectLst/>
                <a:uLnTx/>
                <a:uFillTx/>
                <a:latin typeface="Segoe UI"/>
                <a:ea typeface="+mn-ea"/>
                <a:cs typeface="+mn-cs"/>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742870" rtl="0" eaLnBrk="1" fontAlgn="auto" latinLnBrk="0" hangingPunct="1">
                <a:lnSpc>
                  <a:spcPct val="100000"/>
                </a:lnSpc>
                <a:spcBef>
                  <a:spcPts val="0"/>
                </a:spcBef>
                <a:spcAft>
                  <a:spcPts val="0"/>
                </a:spcAft>
                <a:buClrTx/>
                <a:buSzTx/>
                <a:buFontTx/>
                <a:buNone/>
                <a:tabLst/>
                <a:defRPr/>
              </a:pPr>
              <a:endParaRPr kumimoji="0" lang="en-US" sz="1544" b="0" i="0" u="none" strike="noStrike" kern="1200" cap="none" spc="0" normalizeH="0" baseline="0" noProof="0">
                <a:ln>
                  <a:noFill/>
                </a:ln>
                <a:solidFill>
                  <a:srgbClr val="5F5F5F"/>
                </a:solidFill>
                <a:effectLst/>
                <a:uLnTx/>
                <a:uFillTx/>
                <a:latin typeface="Segoe UI"/>
                <a:ea typeface="+mn-ea"/>
                <a:cs typeface="+mn-cs"/>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742870" rtl="0" eaLnBrk="1" fontAlgn="auto" latinLnBrk="0" hangingPunct="1">
                <a:lnSpc>
                  <a:spcPct val="100000"/>
                </a:lnSpc>
                <a:spcBef>
                  <a:spcPts val="0"/>
                </a:spcBef>
                <a:spcAft>
                  <a:spcPts val="0"/>
                </a:spcAft>
                <a:buClrTx/>
                <a:buSzTx/>
                <a:buFontTx/>
                <a:buNone/>
                <a:tabLst/>
                <a:defRPr/>
              </a:pPr>
              <a:endParaRPr kumimoji="0" lang="en-US" sz="1544" b="0" i="0" u="none" strike="noStrike" kern="1200" cap="none" spc="0" normalizeH="0" baseline="0" noProof="0">
                <a:ln>
                  <a:noFill/>
                </a:ln>
                <a:solidFill>
                  <a:srgbClr val="5F5F5F"/>
                </a:solidFill>
                <a:effectLst/>
                <a:uLnTx/>
                <a:uFillTx/>
                <a:latin typeface="Segoe UI"/>
                <a:ea typeface="+mn-ea"/>
                <a:cs typeface="+mn-cs"/>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742870" rtl="0" eaLnBrk="1" fontAlgn="auto" latinLnBrk="0" hangingPunct="1">
                <a:lnSpc>
                  <a:spcPct val="100000"/>
                </a:lnSpc>
                <a:spcBef>
                  <a:spcPts val="0"/>
                </a:spcBef>
                <a:spcAft>
                  <a:spcPts val="0"/>
                </a:spcAft>
                <a:buClrTx/>
                <a:buSzTx/>
                <a:buFontTx/>
                <a:buNone/>
                <a:tabLst/>
                <a:defRPr/>
              </a:pPr>
              <a:endParaRPr kumimoji="0" lang="en-US" sz="1544" b="0" i="0" u="none" strike="noStrike" kern="1200" cap="none" spc="0" normalizeH="0" baseline="0" noProof="0">
                <a:ln>
                  <a:noFill/>
                </a:ln>
                <a:solidFill>
                  <a:srgbClr val="5F5F5F"/>
                </a:solidFill>
                <a:effectLst/>
                <a:uLnTx/>
                <a:uFillTx/>
                <a:latin typeface="Segoe UI"/>
                <a:ea typeface="+mn-ea"/>
                <a:cs typeface="+mn-cs"/>
              </a:endParaRPr>
            </a:p>
          </p:txBody>
        </p:sp>
      </p:grpSp>
      <p:sp>
        <p:nvSpPr>
          <p:cNvPr id="3" name="Subtitle 2"/>
          <p:cNvSpPr>
            <a:spLocks noGrp="1"/>
          </p:cNvSpPr>
          <p:nvPr>
            <p:ph type="subTitle" idx="1" hasCustomPrompt="1"/>
          </p:nvPr>
        </p:nvSpPr>
        <p:spPr>
          <a:xfrm>
            <a:off x="2823946" y="3499394"/>
            <a:ext cx="5647891" cy="1084512"/>
          </a:xfrm>
        </p:spPr>
        <p:txBody>
          <a:bodyPr vert="horz" wrap="square" lIns="182864" tIns="182864" rIns="0" bIns="0" rtlCol="0" anchor="ctr" anchorCtr="0">
            <a:spAutoFit/>
          </a:bodyPr>
          <a:lstStyle>
            <a:lvl1pPr marL="466872" indent="-464293">
              <a:buNone/>
              <a:defRPr lang="en-US" sz="3575" spc="-81" dirty="0" smtClean="0">
                <a:solidFill>
                  <a:schemeClr val="tx1">
                    <a:alpha val="99000"/>
                  </a:schemeClr>
                </a:solidFill>
                <a:latin typeface="Segoe UI Light" pitchFamily="34" charset="0"/>
              </a:defRPr>
            </a:lvl1pPr>
            <a:lvl2pPr marL="281156" indent="-278575">
              <a:buNone/>
              <a:defRPr lang="en-US" spc="-41" dirty="0" smtClean="0">
                <a:solidFill>
                  <a:schemeClr val="tx1">
                    <a:alpha val="99000"/>
                  </a:schemeClr>
                </a:solidFill>
              </a:defRPr>
            </a:lvl2pPr>
          </a:lstStyle>
          <a:p>
            <a:pPr marL="2580" lvl="0" indent="0">
              <a:spcBef>
                <a:spcPts val="0"/>
              </a:spcBef>
              <a:spcAft>
                <a:spcPts val="731"/>
              </a:spcAft>
              <a:buSzPct val="80000"/>
            </a:pPr>
            <a:r>
              <a:rPr lang="en-US" dirty="0"/>
              <a:t>Click to edit Master text styles</a:t>
            </a:r>
          </a:p>
          <a:p>
            <a:pPr marL="2580" lvl="1" indent="0">
              <a:spcBef>
                <a:spcPts val="0"/>
              </a:spcBef>
              <a:spcAft>
                <a:spcPts val="731"/>
              </a:spcAft>
              <a:buSzPct val="80000"/>
            </a:pPr>
            <a:r>
              <a:rPr lang="en-US" dirty="0"/>
              <a:t>Second level</a:t>
            </a:r>
          </a:p>
        </p:txBody>
      </p:sp>
      <p:sp>
        <p:nvSpPr>
          <p:cNvPr id="5" name="Text Placeholder 4"/>
          <p:cNvSpPr>
            <a:spLocks noGrp="1"/>
          </p:cNvSpPr>
          <p:nvPr>
            <p:ph type="body" sz="quarter" idx="11"/>
          </p:nvPr>
        </p:nvSpPr>
        <p:spPr>
          <a:xfrm>
            <a:off x="423594" y="228606"/>
            <a:ext cx="9058921" cy="618952"/>
          </a:xfrm>
        </p:spPr>
        <p:txBody>
          <a:bodyPr vert="horz" wrap="square" lIns="0" tIns="0" rIns="0" bIns="0" rtlCol="0" anchor="t">
            <a:spAutoFit/>
          </a:bodyPr>
          <a:lstStyle>
            <a:lvl1pPr marL="0" indent="0">
              <a:buNone/>
              <a:defRPr lang="en-US" sz="4469" b="0" cap="none" spc="-81"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Tree>
    <p:extLst>
      <p:ext uri="{BB962C8B-B14F-4D97-AF65-F5344CB8AC3E}">
        <p14:creationId xmlns:p14="http://schemas.microsoft.com/office/powerpoint/2010/main" val="4030572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19" name="Rectangle 18"/>
          <p:cNvSpPr/>
          <p:nvPr userDrawn="1"/>
        </p:nvSpPr>
        <p:spPr bwMode="auto">
          <a:xfrm>
            <a:off x="421891" y="1447800"/>
            <a:ext cx="906093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66" tIns="37134" rIns="74266" bIns="37134" numCol="1" spcCol="0" rtlCol="0" anchor="ctr" anchorCtr="0" compatLnSpc="1">
            <a:prstTxWarp prst="textNoShape">
              <a:avLst/>
            </a:prstTxWarp>
          </a:bodyPr>
          <a:lstStyle/>
          <a:p>
            <a:pPr marL="0" marR="0" lvl="0" indent="0" algn="ctr" defTabSz="742434" rtl="0" eaLnBrk="1" fontAlgn="base" latinLnBrk="0" hangingPunct="1">
              <a:lnSpc>
                <a:spcPct val="100000"/>
              </a:lnSpc>
              <a:spcBef>
                <a:spcPct val="0"/>
              </a:spcBef>
              <a:spcAft>
                <a:spcPct val="0"/>
              </a:spcAft>
              <a:buClrTx/>
              <a:buSzTx/>
              <a:buFontTx/>
              <a:buNone/>
              <a:tabLst/>
              <a:defRPr/>
            </a:pPr>
            <a:endParaRPr kumimoji="0" lang="en-US" sz="178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lvl1pPr algn="l" defTabSz="742901" rtl="0" eaLnBrk="1" latinLnBrk="0" hangingPunct="1">
              <a:lnSpc>
                <a:spcPct val="90000"/>
              </a:lnSpc>
              <a:spcBef>
                <a:spcPct val="0"/>
              </a:spcBef>
              <a:buNone/>
              <a:defRPr lang="en-US" sz="4388" b="0" kern="1200" cap="none" spc="-81"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23204" y="3518779"/>
            <a:ext cx="5644536" cy="1039644"/>
          </a:xfrm>
        </p:spPr>
        <p:txBody>
          <a:bodyPr lIns="182880" tIns="182880" anchor="ctr" anchorCtr="0"/>
          <a:lstStyle>
            <a:lvl1pPr marL="466911" indent="-464332">
              <a:spcAft>
                <a:spcPts val="975"/>
              </a:spcAft>
              <a:buNone/>
              <a:defRPr lang="en-US" sz="3575" kern="1200" spc="-81" baseline="0" dirty="0" smtClean="0">
                <a:gradFill>
                  <a:gsLst>
                    <a:gs pos="0">
                      <a:srgbClr val="595959"/>
                    </a:gs>
                    <a:gs pos="86000">
                      <a:srgbClr val="595959"/>
                    </a:gs>
                  </a:gsLst>
                  <a:lin ang="5400000" scaled="0"/>
                </a:gradFill>
                <a:latin typeface="Segoe UI Light" pitchFamily="34" charset="0"/>
                <a:ea typeface="+mn-ea"/>
                <a:cs typeface="+mn-cs"/>
              </a:defRPr>
            </a:lvl1pPr>
            <a:lvl2pPr marL="281179" indent="-278599">
              <a:buFont typeface="Arial" pitchFamily="34" charset="0"/>
              <a:buNone/>
              <a:defRPr lang="en-US" sz="1950" kern="1200" spc="-41" baseline="0" dirty="0">
                <a:gradFill>
                  <a:gsLst>
                    <a:gs pos="0">
                      <a:srgbClr val="595959"/>
                    </a:gs>
                    <a:gs pos="86000">
                      <a:srgbClr val="595959"/>
                    </a:gs>
                  </a:gsLst>
                  <a:lin ang="5400000" scaled="0"/>
                </a:gradFill>
                <a:latin typeface="+mn-lt"/>
                <a:ea typeface="+mn-ea"/>
                <a:cs typeface="+mn-cs"/>
              </a:defRPr>
            </a:lvl2pPr>
          </a:lstStyle>
          <a:p>
            <a:pPr marL="2580" lvl="0" indent="0" algn="l" defTabSz="742901" rtl="0" eaLnBrk="1" latinLnBrk="0" hangingPunct="1">
              <a:lnSpc>
                <a:spcPct val="90000"/>
              </a:lnSpc>
              <a:spcBef>
                <a:spcPts val="0"/>
              </a:spcBef>
              <a:spcAft>
                <a:spcPts val="731"/>
              </a:spcAft>
              <a:buSzPct val="80000"/>
            </a:pPr>
            <a:r>
              <a:rPr lang="en-US"/>
              <a:t>Click to edit Master text styles</a:t>
            </a:r>
          </a:p>
          <a:p>
            <a:pPr marL="2580" lvl="1" indent="0" algn="l" defTabSz="742901" rtl="0" eaLnBrk="1" latinLnBrk="0" hangingPunct="1">
              <a:lnSpc>
                <a:spcPct val="90000"/>
              </a:lnSpc>
              <a:spcBef>
                <a:spcPts val="0"/>
              </a:spcBef>
              <a:spcAft>
                <a:spcPts val="731"/>
              </a:spcAft>
              <a:buSzPct val="80000"/>
            </a:pPr>
            <a:r>
              <a:rPr lang="en-US"/>
              <a:t>Second level</a:t>
            </a:r>
          </a:p>
        </p:txBody>
      </p:sp>
      <p:sp>
        <p:nvSpPr>
          <p:cNvPr id="18" name="Freeform 105"/>
          <p:cNvSpPr>
            <a:spLocks/>
          </p:cNvSpPr>
          <p:nvPr userDrawn="1"/>
        </p:nvSpPr>
        <p:spPr bwMode="black">
          <a:xfrm>
            <a:off x="975394" y="2133600"/>
            <a:ext cx="1515757"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6873" tIns="33437" rIns="66873" bIns="33437" numCol="1" anchor="t" anchorCtr="0" compatLnSpc="1">
            <a:prstTxWarp prst="textNoShape">
              <a:avLst/>
            </a:prstTxWarp>
          </a:bodyPr>
          <a:lstStyle/>
          <a:p>
            <a:pPr marL="0" marR="0" lvl="0" indent="0" algn="l" defTabSz="9904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423457930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5" y="0"/>
            <a:ext cx="9904595" cy="6858000"/>
          </a:xfrm>
          <a:prstGeom prst="rect">
            <a:avLst/>
          </a:prstGeom>
        </p:spPr>
      </p:pic>
      <p:sp>
        <p:nvSpPr>
          <p:cNvPr id="2" name="Rectangle 1"/>
          <p:cNvSpPr/>
          <p:nvPr userDrawn="1"/>
        </p:nvSpPr>
        <p:spPr bwMode="auto">
          <a:xfrm>
            <a:off x="218759" y="2077805"/>
            <a:ext cx="5098417"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5669" tIns="116535" rIns="145669" bIns="116535" numCol="1" spcCol="0" rtlCol="0" fromWordArt="0" anchor="t" anchorCtr="0" forceAA="0" compatLnSpc="1">
            <a:prstTxWarp prst="textNoShape">
              <a:avLst/>
            </a:prstTxWarp>
            <a:noAutofit/>
          </a:bodyPr>
          <a:lstStyle/>
          <a:p>
            <a:pPr marL="0" marR="0" lvl="0" indent="0" algn="ctr" defTabSz="742690" rtl="0" eaLnBrk="1" fontAlgn="base" latinLnBrk="0" hangingPunct="1">
              <a:lnSpc>
                <a:spcPct val="90000"/>
              </a:lnSpc>
              <a:spcBef>
                <a:spcPct val="0"/>
              </a:spcBef>
              <a:spcAft>
                <a:spcPct val="0"/>
              </a:spcAft>
              <a:buClrTx/>
              <a:buSzTx/>
              <a:buFontTx/>
              <a:buNone/>
              <a:tabLst/>
              <a:defRPr/>
            </a:pPr>
            <a:endParaRPr kumimoji="0" lang="en-US" sz="191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userDrawn="1"/>
        </p:nvSpPr>
        <p:spPr bwMode="white">
          <a:xfrm>
            <a:off x="233933" y="1014841"/>
            <a:ext cx="9468487" cy="2250963"/>
          </a:xfrm>
          <a:prstGeom prst="rect">
            <a:avLst/>
          </a:prstGeom>
          <a:noFill/>
        </p:spPr>
        <p:txBody>
          <a:bodyPr wrap="square" lIns="145669" tIns="116535" rIns="145669" bIns="116535" rtlCol="0">
            <a:spAutoFit/>
          </a:bodyPr>
          <a:lstStyle/>
          <a:p>
            <a:pPr marL="0" marR="0" lvl="0" indent="0" algn="l" defTabSz="742905" rtl="0" eaLnBrk="1" fontAlgn="auto" latinLnBrk="0" hangingPunct="1">
              <a:lnSpc>
                <a:spcPct val="90000"/>
              </a:lnSpc>
              <a:spcBef>
                <a:spcPts val="0"/>
              </a:spcBef>
              <a:spcAft>
                <a:spcPts val="478"/>
              </a:spcAft>
              <a:buClrTx/>
              <a:buSzTx/>
              <a:buFontTx/>
              <a:buNone/>
              <a:tabLst/>
              <a:defRPr/>
            </a:pPr>
            <a:r>
              <a:rPr kumimoji="0" lang="en-US" sz="684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Cortana Analytics</a:t>
            </a:r>
          </a:p>
          <a:p>
            <a:pPr marL="0" marR="0" lvl="0" indent="0" algn="l" defTabSz="742905" rtl="0" eaLnBrk="1" fontAlgn="auto" latinLnBrk="0" hangingPunct="1">
              <a:lnSpc>
                <a:spcPct val="90000"/>
              </a:lnSpc>
              <a:spcBef>
                <a:spcPts val="0"/>
              </a:spcBef>
              <a:spcAft>
                <a:spcPts val="478"/>
              </a:spcAft>
              <a:buClrTx/>
              <a:buSzTx/>
              <a:buFontTx/>
              <a:buNone/>
              <a:tabLst/>
              <a:defRPr/>
            </a:pPr>
            <a:r>
              <a:rPr kumimoji="0" lang="en-US" sz="684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Workshop</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72742" y="479509"/>
            <a:ext cx="1236953" cy="326167"/>
          </a:xfrm>
          <a:prstGeom prst="rect">
            <a:avLst/>
          </a:prstGeom>
        </p:spPr>
      </p:pic>
      <p:sp>
        <p:nvSpPr>
          <p:cNvPr id="11" name="TextBox 10"/>
          <p:cNvSpPr txBox="1"/>
          <p:nvPr userDrawn="1"/>
        </p:nvSpPr>
        <p:spPr bwMode="white">
          <a:xfrm>
            <a:off x="233933" y="3518656"/>
            <a:ext cx="8120621" cy="742857"/>
          </a:xfrm>
          <a:prstGeom prst="rect">
            <a:avLst/>
          </a:prstGeom>
          <a:noFill/>
        </p:spPr>
        <p:txBody>
          <a:bodyPr wrap="square" lIns="145669" tIns="116535" rIns="145669" bIns="116535" rtlCol="0">
            <a:spAutoFit/>
          </a:bodyPr>
          <a:lstStyle/>
          <a:p>
            <a:pPr marL="0" marR="0" lvl="0" indent="0" algn="l" defTabSz="742905" rtl="0" eaLnBrk="1" fontAlgn="auto" latinLnBrk="0" hangingPunct="1">
              <a:lnSpc>
                <a:spcPct val="90000"/>
              </a:lnSpc>
              <a:spcBef>
                <a:spcPts val="0"/>
              </a:spcBef>
              <a:spcAft>
                <a:spcPts val="478"/>
              </a:spcAft>
              <a:buClrTx/>
              <a:buSzTx/>
              <a:buFontTx/>
              <a:buNone/>
              <a:tabLst/>
              <a:defRPr/>
            </a:pPr>
            <a:r>
              <a:rPr kumimoji="0" lang="en-US" sz="366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Sept 10 – 11, 2015  •  MSCC</a:t>
            </a:r>
          </a:p>
        </p:txBody>
      </p:sp>
    </p:spTree>
    <p:extLst>
      <p:ext uri="{BB962C8B-B14F-4D97-AF65-F5344CB8AC3E}">
        <p14:creationId xmlns:p14="http://schemas.microsoft.com/office/powerpoint/2010/main" val="252660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5" y="0"/>
            <a:ext cx="9904595" cy="6858000"/>
          </a:xfrm>
          <a:prstGeom prst="rect">
            <a:avLst/>
          </a:prstGeom>
        </p:spPr>
      </p:pic>
      <p:sp>
        <p:nvSpPr>
          <p:cNvPr id="8" name="Rectangle 7"/>
          <p:cNvSpPr/>
          <p:nvPr userDrawn="1"/>
        </p:nvSpPr>
        <p:spPr bwMode="gray">
          <a:xfrm>
            <a:off x="218757" y="1187621"/>
            <a:ext cx="6555107" cy="3586208"/>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5669" tIns="116535" rIns="145669" bIns="116535" numCol="1" spcCol="0" rtlCol="0" fromWordArt="0" anchor="t" anchorCtr="0" forceAA="0" compatLnSpc="1">
            <a:prstTxWarp prst="textNoShape">
              <a:avLst/>
            </a:prstTxWarp>
            <a:noAutofit/>
          </a:bodyPr>
          <a:lstStyle/>
          <a:p>
            <a:pPr marL="0" marR="0" lvl="0" indent="0" algn="ctr" defTabSz="742690" rtl="0" eaLnBrk="1" fontAlgn="base" latinLnBrk="0" hangingPunct="1">
              <a:lnSpc>
                <a:spcPct val="90000"/>
              </a:lnSpc>
              <a:spcBef>
                <a:spcPct val="0"/>
              </a:spcBef>
              <a:spcAft>
                <a:spcPct val="0"/>
              </a:spcAft>
              <a:buClrTx/>
              <a:buSzTx/>
              <a:buFontTx/>
              <a:buNone/>
              <a:tabLst/>
              <a:defRPr/>
            </a:pPr>
            <a:endParaRPr kumimoji="0" lang="en-US" sz="191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65075" y="6061771"/>
            <a:ext cx="1236953" cy="326167"/>
          </a:xfrm>
          <a:prstGeom prst="rect">
            <a:avLst/>
          </a:prstGeom>
        </p:spPr>
      </p:pic>
      <p:sp>
        <p:nvSpPr>
          <p:cNvPr id="9" name="Title 1"/>
          <p:cNvSpPr>
            <a:spLocks noGrp="1"/>
          </p:cNvSpPr>
          <p:nvPr>
            <p:ph type="title" hasCustomPrompt="1"/>
          </p:nvPr>
        </p:nvSpPr>
        <p:spPr bwMode="auto">
          <a:xfrm>
            <a:off x="218811" y="1187621"/>
            <a:ext cx="6555056" cy="1793104"/>
          </a:xfrm>
          <a:noFill/>
        </p:spPr>
        <p:txBody>
          <a:bodyPr lIns="146304" tIns="91440" rIns="146304" bIns="91440" anchor="t" anchorCtr="0"/>
          <a:lstStyle>
            <a:lvl1pPr>
              <a:defRPr sz="4302" spc="-8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17493" y="2980724"/>
            <a:ext cx="6556371" cy="1793104"/>
          </a:xfrm>
        </p:spPr>
        <p:txBody>
          <a:bodyPr tIns="109728" bIns="109728">
            <a:noAutofit/>
          </a:bodyPr>
          <a:lstStyle>
            <a:lvl1pPr marL="0" indent="0">
              <a:spcBef>
                <a:spcPts val="0"/>
              </a:spcBef>
              <a:buNone/>
              <a:defRPr sz="2549">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68209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5" y="0"/>
            <a:ext cx="9904595" cy="6858000"/>
          </a:xfrm>
          <a:prstGeom prst="rect">
            <a:avLst/>
          </a:prstGeom>
        </p:spPr>
      </p:pic>
      <p:sp>
        <p:nvSpPr>
          <p:cNvPr id="8" name="Rectangle 7"/>
          <p:cNvSpPr/>
          <p:nvPr userDrawn="1"/>
        </p:nvSpPr>
        <p:spPr bwMode="gray">
          <a:xfrm>
            <a:off x="218757" y="1187621"/>
            <a:ext cx="6555107" cy="3586208"/>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5669" tIns="116535" rIns="145669" bIns="116535" numCol="1" spcCol="0" rtlCol="0" fromWordArt="0" anchor="t" anchorCtr="0" forceAA="0" compatLnSpc="1">
            <a:prstTxWarp prst="textNoShape">
              <a:avLst/>
            </a:prstTxWarp>
            <a:noAutofit/>
          </a:bodyPr>
          <a:lstStyle/>
          <a:p>
            <a:pPr marL="0" marR="0" lvl="0" indent="0" algn="ctr" defTabSz="742690" rtl="0" eaLnBrk="1" fontAlgn="base" latinLnBrk="0" hangingPunct="1">
              <a:lnSpc>
                <a:spcPct val="90000"/>
              </a:lnSpc>
              <a:spcBef>
                <a:spcPct val="0"/>
              </a:spcBef>
              <a:spcAft>
                <a:spcPct val="0"/>
              </a:spcAft>
              <a:buClrTx/>
              <a:buSzTx/>
              <a:buFontTx/>
              <a:buNone/>
              <a:tabLst/>
              <a:defRPr/>
            </a:pPr>
            <a:endParaRPr kumimoji="0" lang="en-US" sz="191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65075" y="6061771"/>
            <a:ext cx="1236953" cy="326167"/>
          </a:xfrm>
          <a:prstGeom prst="rect">
            <a:avLst/>
          </a:prstGeom>
        </p:spPr>
      </p:pic>
      <p:sp>
        <p:nvSpPr>
          <p:cNvPr id="9" name="Title 1"/>
          <p:cNvSpPr>
            <a:spLocks noGrp="1"/>
          </p:cNvSpPr>
          <p:nvPr>
            <p:ph type="title" hasCustomPrompt="1"/>
          </p:nvPr>
        </p:nvSpPr>
        <p:spPr bwMode="auto">
          <a:xfrm>
            <a:off x="218811" y="1187621"/>
            <a:ext cx="6555056" cy="1793104"/>
          </a:xfrm>
          <a:noFill/>
        </p:spPr>
        <p:txBody>
          <a:bodyPr lIns="146304" tIns="91440" rIns="146304" bIns="91440" anchor="t" anchorCtr="0"/>
          <a:lstStyle>
            <a:lvl1pPr>
              <a:defRPr sz="4302" spc="-8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17493" y="2980724"/>
            <a:ext cx="6556371" cy="1793104"/>
          </a:xfrm>
        </p:spPr>
        <p:txBody>
          <a:bodyPr tIns="109728" bIns="109728">
            <a:noAutofit/>
          </a:bodyPr>
          <a:lstStyle>
            <a:lvl1pPr marL="0" indent="0">
              <a:spcBef>
                <a:spcPts val="0"/>
              </a:spcBef>
              <a:buNone/>
              <a:defRPr sz="2549">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3194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sz="4387"/>
            </a:lvl1pPr>
          </a:lstStyle>
          <a:p>
            <a:r>
              <a:rPr lang="en-US"/>
              <a:t>Click to edit Master title style</a:t>
            </a:r>
            <a:endParaRPr lang="en-US" dirty="0"/>
          </a:p>
        </p:txBody>
      </p:sp>
      <p:sp>
        <p:nvSpPr>
          <p:cNvPr id="3" name="Text Placeholder 2"/>
          <p:cNvSpPr>
            <a:spLocks noGrp="1"/>
          </p:cNvSpPr>
          <p:nvPr>
            <p:ph type="body" idx="1"/>
          </p:nvPr>
        </p:nvSpPr>
        <p:spPr>
          <a:xfrm>
            <a:off x="421889" y="1531028"/>
            <a:ext cx="4458861" cy="359970"/>
          </a:xfrm>
        </p:spPr>
        <p:txBody>
          <a:bodyPr anchor="b"/>
          <a:lstStyle>
            <a:lvl1pPr marL="0" indent="0">
              <a:lnSpc>
                <a:spcPct val="90000"/>
              </a:lnSpc>
              <a:spcBef>
                <a:spcPts val="0"/>
              </a:spcBef>
              <a:buNone/>
              <a:defRPr sz="2599" b="0">
                <a:latin typeface="Segoe UI Light" pitchFamily="34" charset="0"/>
              </a:defRPr>
            </a:lvl1pPr>
            <a:lvl2pPr marL="371340" indent="0">
              <a:buNone/>
              <a:defRPr sz="1624" b="1"/>
            </a:lvl2pPr>
            <a:lvl3pPr marL="742679" indent="0">
              <a:buNone/>
              <a:defRPr sz="1462" b="1"/>
            </a:lvl3pPr>
            <a:lvl4pPr marL="1114019" indent="0">
              <a:buNone/>
              <a:defRPr sz="1300" b="1"/>
            </a:lvl4pPr>
            <a:lvl5pPr marL="1485358" indent="0">
              <a:buNone/>
              <a:defRPr sz="1300" b="1"/>
            </a:lvl5pPr>
            <a:lvl6pPr marL="1856697" indent="0">
              <a:buNone/>
              <a:defRPr sz="1300" b="1"/>
            </a:lvl6pPr>
            <a:lvl7pPr marL="2228036" indent="0">
              <a:buNone/>
              <a:defRPr sz="1300" b="1"/>
            </a:lvl7pPr>
            <a:lvl8pPr marL="2599376" indent="0">
              <a:buNone/>
              <a:defRPr sz="1300" b="1"/>
            </a:lvl8pPr>
            <a:lvl9pPr marL="2970716" indent="0">
              <a:buNone/>
              <a:defRPr sz="1300" b="1"/>
            </a:lvl9pPr>
          </a:lstStyle>
          <a:p>
            <a:pPr lvl="0"/>
            <a:r>
              <a:rPr lang="en-US"/>
              <a:t>Click to edit Master text styles</a:t>
            </a:r>
          </a:p>
        </p:txBody>
      </p:sp>
      <p:sp>
        <p:nvSpPr>
          <p:cNvPr id="4" name="Content Placeholder 3"/>
          <p:cNvSpPr>
            <a:spLocks noGrp="1"/>
          </p:cNvSpPr>
          <p:nvPr>
            <p:ph sz="half" idx="2"/>
          </p:nvPr>
        </p:nvSpPr>
        <p:spPr>
          <a:xfrm>
            <a:off x="412751" y="2266799"/>
            <a:ext cx="4457700" cy="1579791"/>
          </a:xfrm>
        </p:spPr>
        <p:txBody>
          <a:bodyPr/>
          <a:lstStyle>
            <a:lvl1pPr marL="327514" indent="-327514">
              <a:buSzPct val="80000"/>
              <a:buFont typeface="Arial" pitchFamily="34" charset="0"/>
              <a:buChar char="•"/>
              <a:defRPr sz="2274"/>
            </a:lvl1pPr>
            <a:lvl2pPr marL="604741" indent="-261754">
              <a:buSzPct val="80000"/>
              <a:buFont typeface="Arial" pitchFamily="34" charset="0"/>
              <a:buChar char="•"/>
              <a:defRPr sz="2274"/>
            </a:lvl2pPr>
            <a:lvl3pPr marL="834259" indent="-229518" defTabSz="836837">
              <a:buSzPct val="80000"/>
              <a:buFont typeface="Arial" pitchFamily="34" charset="0"/>
              <a:buChar char="•"/>
              <a:defRPr sz="1949"/>
            </a:lvl3pPr>
            <a:lvl4pPr marL="1070223" indent="-233387">
              <a:buSzPct val="80000"/>
              <a:buFont typeface="Arial" pitchFamily="34" charset="0"/>
              <a:buChar char="•"/>
              <a:defRPr sz="1624"/>
            </a:lvl4pPr>
            <a:lvl5pPr marL="1252032" indent="-181809">
              <a:buSzPct val="80000"/>
              <a:buFont typeface="Arial" pitchFamily="34" charset="0"/>
              <a:buChar char="•"/>
              <a:defRPr sz="1624"/>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23961" y="1531028"/>
            <a:ext cx="4458861" cy="359970"/>
          </a:xfrm>
        </p:spPr>
        <p:txBody>
          <a:bodyPr anchor="b"/>
          <a:lstStyle>
            <a:lvl1pPr marL="0" indent="0">
              <a:lnSpc>
                <a:spcPct val="90000"/>
              </a:lnSpc>
              <a:spcBef>
                <a:spcPts val="0"/>
              </a:spcBef>
              <a:buNone/>
              <a:defRPr sz="2599" b="0">
                <a:latin typeface="Segoe UI Light" pitchFamily="34" charset="0"/>
              </a:defRPr>
            </a:lvl1pPr>
            <a:lvl2pPr marL="371340" indent="0">
              <a:buNone/>
              <a:defRPr sz="1624" b="1"/>
            </a:lvl2pPr>
            <a:lvl3pPr marL="742679" indent="0">
              <a:buNone/>
              <a:defRPr sz="1462" b="1"/>
            </a:lvl3pPr>
            <a:lvl4pPr marL="1114019" indent="0">
              <a:buNone/>
              <a:defRPr sz="1300" b="1"/>
            </a:lvl4pPr>
            <a:lvl5pPr marL="1485358" indent="0">
              <a:buNone/>
              <a:defRPr sz="1300" b="1"/>
            </a:lvl5pPr>
            <a:lvl6pPr marL="1856697" indent="0">
              <a:buNone/>
              <a:defRPr sz="1300" b="1"/>
            </a:lvl6pPr>
            <a:lvl7pPr marL="2228036" indent="0">
              <a:buNone/>
              <a:defRPr sz="1300" b="1"/>
            </a:lvl7pPr>
            <a:lvl8pPr marL="2599376" indent="0">
              <a:buNone/>
              <a:defRPr sz="1300" b="1"/>
            </a:lvl8pPr>
            <a:lvl9pPr marL="2970716" indent="0">
              <a:buNone/>
              <a:defRPr sz="1300" b="1"/>
            </a:lvl9pPr>
          </a:lstStyle>
          <a:p>
            <a:pPr lvl="0"/>
            <a:r>
              <a:rPr lang="en-US"/>
              <a:t>Click to edit Master text styles</a:t>
            </a:r>
          </a:p>
        </p:txBody>
      </p:sp>
      <p:sp>
        <p:nvSpPr>
          <p:cNvPr id="6" name="Content Placeholder 5"/>
          <p:cNvSpPr>
            <a:spLocks noGrp="1"/>
          </p:cNvSpPr>
          <p:nvPr>
            <p:ph sz="quarter" idx="4"/>
          </p:nvPr>
        </p:nvSpPr>
        <p:spPr>
          <a:xfrm>
            <a:off x="5023961" y="2266799"/>
            <a:ext cx="4458861" cy="1579791"/>
          </a:xfrm>
        </p:spPr>
        <p:txBody>
          <a:bodyPr/>
          <a:lstStyle>
            <a:lvl1pPr marL="240683" indent="-240683">
              <a:buSzPct val="80000"/>
              <a:buFont typeface="Arial" pitchFamily="34" charset="0"/>
              <a:buChar char="•"/>
              <a:defRPr lang="en-US" sz="2274" kern="1200" dirty="0" smtClean="0">
                <a:gradFill>
                  <a:gsLst>
                    <a:gs pos="0">
                      <a:srgbClr val="595959"/>
                    </a:gs>
                    <a:gs pos="86000">
                      <a:srgbClr val="595959"/>
                    </a:gs>
                  </a:gsLst>
                  <a:lin ang="5400000" scaled="0"/>
                </a:gradFill>
                <a:latin typeface="+mn-lt"/>
                <a:ea typeface="+mn-ea"/>
                <a:cs typeface="+mn-cs"/>
              </a:defRPr>
            </a:lvl1pPr>
            <a:lvl2pPr marL="371354" indent="-371354">
              <a:buSzPct val="80000"/>
              <a:buFont typeface="Arial" pitchFamily="34" charset="0"/>
              <a:buChar char="•"/>
              <a:defRPr lang="en-US" sz="2274" kern="1200" dirty="0" smtClean="0">
                <a:gradFill>
                  <a:gsLst>
                    <a:gs pos="0">
                      <a:srgbClr val="595959"/>
                    </a:gs>
                    <a:gs pos="86000">
                      <a:srgbClr val="595959"/>
                    </a:gs>
                  </a:gsLst>
                  <a:lin ang="5400000" scaled="0"/>
                </a:gradFill>
                <a:latin typeface="+mn-lt"/>
                <a:ea typeface="+mn-ea"/>
                <a:cs typeface="+mn-cs"/>
              </a:defRPr>
            </a:lvl2pPr>
            <a:lvl3pPr marL="621502" indent="-278516">
              <a:buSzPct val="80000"/>
              <a:buFont typeface="Arial" pitchFamily="34" charset="0"/>
              <a:buChar char="•"/>
              <a:defRPr lang="en-US" sz="1949" kern="1200" dirty="0" smtClean="0">
                <a:gradFill>
                  <a:gsLst>
                    <a:gs pos="0">
                      <a:srgbClr val="595959"/>
                    </a:gs>
                    <a:gs pos="86000">
                      <a:srgbClr val="595959"/>
                    </a:gs>
                  </a:gsLst>
                  <a:lin ang="5400000" scaled="0"/>
                </a:gradFill>
                <a:latin typeface="+mn-lt"/>
                <a:ea typeface="+mn-ea"/>
                <a:cs typeface="+mn-cs"/>
              </a:defRPr>
            </a:lvl3pPr>
            <a:lvl4pPr marL="1115351" indent="-278516">
              <a:buSzPct val="80000"/>
              <a:buFont typeface="Arial" pitchFamily="34" charset="0"/>
              <a:buChar char="•"/>
              <a:defRPr lang="en-US" sz="1624" kern="1200" dirty="0" smtClean="0">
                <a:gradFill>
                  <a:gsLst>
                    <a:gs pos="0">
                      <a:srgbClr val="595959"/>
                    </a:gs>
                    <a:gs pos="86000">
                      <a:srgbClr val="595959"/>
                    </a:gs>
                  </a:gsLst>
                  <a:lin ang="5400000" scaled="0"/>
                </a:gradFill>
                <a:latin typeface="+mn-lt"/>
                <a:ea typeface="+mn-ea"/>
                <a:cs typeface="+mn-cs"/>
              </a:defRPr>
            </a:lvl4pPr>
            <a:lvl5pPr marL="883257" indent="-278516">
              <a:buSzPct val="80000"/>
              <a:buFont typeface="Arial" pitchFamily="34" charset="0"/>
              <a:buChar char="•"/>
              <a:defRPr lang="en-US" sz="1624" kern="1200" dirty="0">
                <a:gradFill>
                  <a:gsLst>
                    <a:gs pos="0">
                      <a:srgbClr val="595959"/>
                    </a:gs>
                    <a:gs pos="86000">
                      <a:srgbClr val="595959"/>
                    </a:gs>
                  </a:gsLst>
                  <a:lin ang="5400000" scaled="0"/>
                </a:gradFill>
                <a:latin typeface="+mn-lt"/>
                <a:ea typeface="+mn-ea"/>
                <a:cs typeface="+mn-cs"/>
              </a:defRPr>
            </a:lvl5pPr>
            <a:lvl6pPr marL="1115351" indent="-278516">
              <a:defRPr sz="1300"/>
            </a:lvl6pPr>
            <a:lvl7pPr marL="1302320" indent="-232096">
              <a:defRPr sz="1300"/>
            </a:lvl7pPr>
            <a:lvl8pPr>
              <a:defRPr sz="1300"/>
            </a:lvl8pPr>
            <a:lvl9pPr>
              <a:defRPr sz="1300"/>
            </a:lvl9pPr>
          </a:lstStyle>
          <a:p>
            <a:pPr marL="327514" lvl="0" indent="-327514" algn="l" defTabSz="742679" rtl="0" eaLnBrk="1" latinLnBrk="0" hangingPunct="1">
              <a:lnSpc>
                <a:spcPct val="90000"/>
              </a:lnSpc>
              <a:spcBef>
                <a:spcPct val="20000"/>
              </a:spcBef>
              <a:buSzPct val="80000"/>
            </a:pPr>
            <a:r>
              <a:rPr lang="en-US"/>
              <a:t>Click to edit Master text styles</a:t>
            </a:r>
          </a:p>
          <a:p>
            <a:pPr marL="327514" lvl="1" indent="-327514" algn="l" defTabSz="742679" rtl="0" eaLnBrk="1" latinLnBrk="0" hangingPunct="1">
              <a:lnSpc>
                <a:spcPct val="90000"/>
              </a:lnSpc>
              <a:spcBef>
                <a:spcPct val="20000"/>
              </a:spcBef>
              <a:buSzPct val="80000"/>
            </a:pPr>
            <a:r>
              <a:rPr lang="en-US"/>
              <a:t>Second level</a:t>
            </a:r>
          </a:p>
          <a:p>
            <a:pPr marL="327514" lvl="2" indent="-327514" algn="l" defTabSz="742679" rtl="0" eaLnBrk="1" latinLnBrk="0" hangingPunct="1">
              <a:lnSpc>
                <a:spcPct val="90000"/>
              </a:lnSpc>
              <a:spcBef>
                <a:spcPct val="20000"/>
              </a:spcBef>
              <a:buSzPct val="80000"/>
            </a:pPr>
            <a:r>
              <a:rPr lang="en-US"/>
              <a:t>Third level</a:t>
            </a:r>
          </a:p>
          <a:p>
            <a:pPr marL="327514" lvl="3" indent="-327514" algn="l" defTabSz="742679" rtl="0" eaLnBrk="1" latinLnBrk="0" hangingPunct="1">
              <a:lnSpc>
                <a:spcPct val="90000"/>
              </a:lnSpc>
              <a:spcBef>
                <a:spcPct val="20000"/>
              </a:spcBef>
              <a:buSzPct val="80000"/>
            </a:pPr>
            <a:r>
              <a:rPr lang="en-US"/>
              <a:t>Fourth level</a:t>
            </a:r>
          </a:p>
          <a:p>
            <a:pPr marL="327514" lvl="4" indent="-327514" algn="l" defTabSz="74267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155789154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18759" y="1189180"/>
            <a:ext cx="9468487" cy="1650773"/>
          </a:xfrm>
        </p:spPr>
        <p:txBody>
          <a:bodyPr/>
          <a:lstStyle>
            <a:lvl1pPr marL="0" indent="0">
              <a:buNone/>
              <a:defRPr>
                <a:gradFill>
                  <a:gsLst>
                    <a:gs pos="1250">
                      <a:schemeClr val="tx1"/>
                    </a:gs>
                    <a:gs pos="99000">
                      <a:schemeClr val="tx1"/>
                    </a:gs>
                  </a:gsLst>
                  <a:lin ang="5400000" scaled="0"/>
                </a:gradFill>
              </a:defRPr>
            </a:lvl1pPr>
            <a:lvl2pPr marL="0" indent="0">
              <a:buFontTx/>
              <a:buNone/>
              <a:defRPr sz="1593"/>
            </a:lvl2pPr>
            <a:lvl3pPr marL="182075" indent="0">
              <a:buNone/>
              <a:defRPr/>
            </a:lvl3pPr>
            <a:lvl4pPr marL="364148" indent="0">
              <a:buNone/>
              <a:defRPr/>
            </a:lvl4pPr>
            <a:lvl5pPr marL="54622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93858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8759" y="1189177"/>
            <a:ext cx="9468487" cy="1704762"/>
          </a:xfrm>
        </p:spPr>
        <p:txBody>
          <a:bodyPr>
            <a:spAutoFit/>
          </a:bodyPr>
          <a:lstStyle>
            <a:lvl1pPr>
              <a:defRPr sz="3186"/>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5484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18760" y="1189177"/>
            <a:ext cx="4370070" cy="1562607"/>
          </a:xfrm>
        </p:spPr>
        <p:txBody>
          <a:bodyPr wrap="square">
            <a:spAutoFit/>
          </a:bodyPr>
          <a:lstStyle>
            <a:lvl1pPr marL="0" indent="0">
              <a:spcBef>
                <a:spcPts val="975"/>
              </a:spcBef>
              <a:buClr>
                <a:schemeClr val="tx1"/>
              </a:buClr>
              <a:buFont typeface="Wingdings" pitchFamily="2" charset="2"/>
              <a:buNone/>
              <a:defRPr sz="2549"/>
            </a:lvl1pPr>
            <a:lvl2pPr marL="0" indent="0">
              <a:buNone/>
              <a:defRPr sz="1593"/>
            </a:lvl2pPr>
            <a:lvl3pPr marL="184603" indent="0">
              <a:buNone/>
              <a:tabLst/>
              <a:defRPr sz="1593"/>
            </a:lvl3pPr>
            <a:lvl4pPr marL="366677" indent="0">
              <a:buNone/>
              <a:defRPr/>
            </a:lvl4pPr>
            <a:lvl5pPr marL="54622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317175" y="1189177"/>
            <a:ext cx="4370070" cy="1562607"/>
          </a:xfrm>
        </p:spPr>
        <p:txBody>
          <a:bodyPr wrap="square">
            <a:spAutoFit/>
          </a:bodyPr>
          <a:lstStyle>
            <a:lvl1pPr marL="0" indent="0">
              <a:spcBef>
                <a:spcPts val="975"/>
              </a:spcBef>
              <a:buClr>
                <a:schemeClr val="tx1"/>
              </a:buClr>
              <a:buFont typeface="Wingdings" pitchFamily="2" charset="2"/>
              <a:buNone/>
              <a:defRPr sz="2549"/>
            </a:lvl1pPr>
            <a:lvl2pPr marL="0" indent="0">
              <a:buNone/>
              <a:defRPr sz="1593"/>
            </a:lvl2pPr>
            <a:lvl3pPr marL="184603" indent="0">
              <a:buNone/>
              <a:tabLst/>
              <a:defRPr sz="1593"/>
            </a:lvl3pPr>
            <a:lvl4pPr marL="366677" indent="0">
              <a:buNone/>
              <a:defRPr/>
            </a:lvl4pPr>
            <a:lvl5pPr marL="54622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697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18760" y="1189180"/>
            <a:ext cx="4370070" cy="1616596"/>
          </a:xfrm>
        </p:spPr>
        <p:txBody>
          <a:bodyPr wrap="square">
            <a:spAutoFit/>
          </a:bodyPr>
          <a:lstStyle>
            <a:lvl1pPr marL="228857" indent="-228857">
              <a:spcBef>
                <a:spcPts val="975"/>
              </a:spcBef>
              <a:buClr>
                <a:schemeClr val="tx1"/>
              </a:buClr>
              <a:buFont typeface="Arial" pitchFamily="34" charset="0"/>
              <a:buChar char="•"/>
              <a:defRPr sz="2549"/>
            </a:lvl1pPr>
            <a:lvl2pPr marL="423061" indent="-185734">
              <a:defRPr sz="1912"/>
            </a:lvl2pPr>
            <a:lvl3pPr marL="557201" indent="-134141">
              <a:tabLst/>
              <a:defRPr sz="1593"/>
            </a:lvl3pPr>
            <a:lvl4pPr marL="701660" indent="-144460">
              <a:defRPr/>
            </a:lvl4pPr>
            <a:lvl5pPr marL="835801" indent="-13414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317175" y="1189180"/>
            <a:ext cx="4370070" cy="1616596"/>
          </a:xfrm>
        </p:spPr>
        <p:txBody>
          <a:bodyPr wrap="square">
            <a:spAutoFit/>
          </a:bodyPr>
          <a:lstStyle>
            <a:lvl1pPr marL="228857" indent="-228857">
              <a:spcBef>
                <a:spcPts val="975"/>
              </a:spcBef>
              <a:buClr>
                <a:schemeClr val="tx1"/>
              </a:buClr>
              <a:buFont typeface="Arial" pitchFamily="34" charset="0"/>
              <a:buChar char="•"/>
              <a:defRPr sz="2549"/>
            </a:lvl1pPr>
            <a:lvl2pPr marL="423061" indent="-185734">
              <a:defRPr sz="1912"/>
            </a:lvl2pPr>
            <a:lvl3pPr marL="557201" indent="-134141">
              <a:tabLst/>
              <a:defRPr sz="1593"/>
            </a:lvl3pPr>
            <a:lvl4pPr marL="701660" indent="-144460">
              <a:defRPr/>
            </a:lvl4pPr>
            <a:lvl5pPr marL="835801" indent="-13414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074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66817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18759" y="1186361"/>
            <a:ext cx="8010532" cy="2690921"/>
          </a:xfrm>
          <a:noFill/>
        </p:spPr>
        <p:txBody>
          <a:bodyPr tIns="91440" bIns="91440" anchor="t" anchorCtr="0">
            <a:noAutofit/>
          </a:bodyPr>
          <a:lstStyle>
            <a:lvl1pPr>
              <a:defRPr sz="5735" spc="-8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18759" y="3877276"/>
            <a:ext cx="8011798" cy="1793104"/>
          </a:xfrm>
          <a:noFill/>
        </p:spPr>
        <p:txBody>
          <a:bodyPr lIns="182880" tIns="146304" rIns="182880" bIns="146304">
            <a:noAutofit/>
          </a:bodyPr>
          <a:lstStyle>
            <a:lvl1pPr marL="0" indent="0">
              <a:spcBef>
                <a:spcPts val="0"/>
              </a:spcBef>
              <a:buNone/>
              <a:defRPr sz="254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5" y="0"/>
            <a:ext cx="9904595" cy="6858000"/>
          </a:xfrm>
          <a:prstGeom prst="rect">
            <a:avLst/>
          </a:prstGeom>
        </p:spPr>
      </p:pic>
    </p:spTree>
    <p:extLst>
      <p:ext uri="{BB962C8B-B14F-4D97-AF65-F5344CB8AC3E}">
        <p14:creationId xmlns:p14="http://schemas.microsoft.com/office/powerpoint/2010/main" val="2010165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18759" y="1186361"/>
            <a:ext cx="8010532" cy="3587473"/>
          </a:xfrm>
          <a:noFill/>
        </p:spPr>
        <p:txBody>
          <a:bodyPr tIns="91440" bIns="91440" anchor="t" anchorCtr="0">
            <a:noAutofit/>
          </a:bodyPr>
          <a:lstStyle>
            <a:lvl1pPr>
              <a:defRPr lang="en-US" sz="5735" b="0" kern="1200" cap="none" spc="-8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5" y="0"/>
            <a:ext cx="9904595" cy="6858000"/>
          </a:xfrm>
          <a:prstGeom prst="rect">
            <a:avLst/>
          </a:prstGeom>
        </p:spPr>
      </p:pic>
    </p:spTree>
    <p:extLst>
      <p:ext uri="{BB962C8B-B14F-4D97-AF65-F5344CB8AC3E}">
        <p14:creationId xmlns:p14="http://schemas.microsoft.com/office/powerpoint/2010/main" val="30748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8759" y="2084175"/>
            <a:ext cx="9468487" cy="978986"/>
          </a:xfrm>
          <a:noFill/>
        </p:spPr>
        <p:txBody>
          <a:bodyPr tIns="91440" bIns="91440" anchor="t" anchorCtr="0">
            <a:spAutoFit/>
          </a:bodyPr>
          <a:lstStyle>
            <a:lvl1pPr>
              <a:defRPr sz="5735"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276807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8759" y="2084175"/>
            <a:ext cx="9468487" cy="978986"/>
          </a:xfrm>
          <a:noFill/>
        </p:spPr>
        <p:txBody>
          <a:bodyPr tIns="91440" bIns="91440" anchor="t" anchorCtr="0">
            <a:spAutoFit/>
          </a:bodyPr>
          <a:lstStyle>
            <a:lvl1pPr>
              <a:defRPr sz="5735"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417184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8759" y="2084175"/>
            <a:ext cx="9468487" cy="978986"/>
          </a:xfrm>
          <a:noFill/>
        </p:spPr>
        <p:txBody>
          <a:bodyPr tIns="91440" bIns="91440" anchor="t" anchorCtr="0">
            <a:spAutoFit/>
          </a:bodyPr>
          <a:lstStyle>
            <a:lvl1pPr>
              <a:defRPr sz="5735"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8593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1892" y="228608"/>
            <a:ext cx="9060933" cy="607602"/>
          </a:xfrm>
        </p:spPr>
        <p:txBody>
          <a:bodyPr/>
          <a:lstStyle>
            <a:lvl1pPr>
              <a:defRPr sz="4387"/>
            </a:lvl1pPr>
          </a:lstStyle>
          <a:p>
            <a:r>
              <a:rPr lang="en-US" dirty="0"/>
              <a:t>Click to edit Master title style</a:t>
            </a:r>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16323424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8759" y="2084175"/>
            <a:ext cx="9468487" cy="978986"/>
          </a:xfrm>
          <a:noFill/>
        </p:spPr>
        <p:txBody>
          <a:bodyPr tIns="91440" bIns="91440" anchor="t" anchorCtr="0">
            <a:spAutoFit/>
          </a:bodyPr>
          <a:lstStyle>
            <a:lvl1pPr>
              <a:defRPr sz="5735"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483382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8760" y="1217196"/>
            <a:ext cx="4370070" cy="1641090"/>
          </a:xfrm>
        </p:spPr>
        <p:txBody>
          <a:bodyPr>
            <a:spAutoFit/>
          </a:bodyPr>
          <a:lstStyle>
            <a:lvl1pPr>
              <a:defRPr sz="525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954266" y="0"/>
            <a:ext cx="4951736" cy="6856100"/>
          </a:xfrm>
          <a:blipFill>
            <a:blip r:embed="rId2"/>
            <a:stretch>
              <a:fillRect/>
            </a:stretch>
          </a:blipFill>
        </p:spPr>
        <p:txBody>
          <a:bodyPr tIns="548640" anchor="ctr" anchorCtr="0">
            <a:noAutofit/>
          </a:bodyPr>
          <a:lstStyle>
            <a:lvl1pPr marL="0" indent="0" algn="ctr">
              <a:buNone/>
              <a:defRPr sz="1274"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5063894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4253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6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8721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4080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906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150" tIns="37150" rIns="37150" bIns="37150" numCol="1" spcCol="0" rtlCol="0" fromWordArt="0" anchor="ctr" anchorCtr="0" forceAA="0" compatLnSpc="1">
            <a:prstTxWarp prst="textNoShape">
              <a:avLst/>
            </a:prstTxWarp>
            <a:noAutofit/>
          </a:bodyPr>
          <a:lstStyle/>
          <a:p>
            <a:pPr marL="0" marR="0" lvl="0" indent="0" algn="ctr" defTabSz="742690" rtl="0" eaLnBrk="1" fontAlgn="base" latinLnBrk="0" hangingPunct="1">
              <a:lnSpc>
                <a:spcPct val="100000"/>
              </a:lnSpc>
              <a:spcBef>
                <a:spcPct val="0"/>
              </a:spcBef>
              <a:spcAft>
                <a:spcPct val="0"/>
              </a:spcAft>
              <a:buClrTx/>
              <a:buSzTx/>
              <a:buFontTx/>
              <a:buNone/>
              <a:tabLst/>
              <a:defRPr/>
            </a:pPr>
            <a:endParaRPr kumimoji="0" lang="en-US" sz="143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18758" y="1197327"/>
            <a:ext cx="9468487" cy="1627497"/>
          </a:xfrm>
        </p:spPr>
        <p:txBody>
          <a:bodyPr/>
          <a:lstStyle>
            <a:lvl1pPr marL="0" indent="0">
              <a:buNone/>
              <a:defRPr sz="26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7602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65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48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370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5562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18758" y="6171619"/>
            <a:ext cx="9468487" cy="321203"/>
          </a:xfrm>
          <a:prstGeom prst="rect">
            <a:avLst/>
          </a:prstGeom>
          <a:noFill/>
          <a:ln w="12700">
            <a:noFill/>
            <a:miter lim="800000"/>
            <a:headEnd type="none" w="sm" len="sm"/>
            <a:tailEnd type="none" w="sm" len="sm"/>
          </a:ln>
          <a:effectLst/>
        </p:spPr>
        <p:txBody>
          <a:bodyPr vert="horz" wrap="square" lIns="145669" tIns="116535" rIns="145669" bIns="116535" numCol="1" anchor="t" anchorCtr="0" compatLnSpc="1">
            <a:prstTxWarp prst="textNoShape">
              <a:avLst/>
            </a:prstTxWarp>
            <a:spAutoFit/>
          </a:bodyPr>
          <a:lstStyle/>
          <a:p>
            <a:pPr marL="0" marR="0" lvl="0" indent="0" algn="l" defTabSz="742545" rtl="0" eaLnBrk="0" fontAlgn="auto" latinLnBrk="0" hangingPunct="0">
              <a:lnSpc>
                <a:spcPct val="100000"/>
              </a:lnSpc>
              <a:spcBef>
                <a:spcPts val="0"/>
              </a:spcBef>
              <a:spcAft>
                <a:spcPts val="0"/>
              </a:spcAft>
              <a:buClrTx/>
              <a:buSzTx/>
              <a:buFontTx/>
              <a:buNone/>
              <a:tabLst/>
              <a:defRPr/>
            </a:pPr>
            <a:r>
              <a:rPr kumimoji="0" lang="en-US" sz="55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65795" y="3083652"/>
            <a:ext cx="2622042" cy="692059"/>
          </a:xfrm>
          <a:prstGeom prst="rect">
            <a:avLst/>
          </a:prstGeom>
        </p:spPr>
      </p:pic>
    </p:spTree>
    <p:extLst>
      <p:ext uri="{BB962C8B-B14F-4D97-AF65-F5344CB8AC3E}">
        <p14:creationId xmlns:p14="http://schemas.microsoft.com/office/powerpoint/2010/main" val="2252924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18759" y="1189181"/>
            <a:ext cx="9468487" cy="1984133"/>
          </a:xfrm>
          <a:prstGeom prst="rect">
            <a:avLst/>
          </a:prstGeom>
        </p:spPr>
        <p:txBody>
          <a:bodyPr/>
          <a:lstStyle>
            <a:lvl1pPr marL="231387" indent="-231387">
              <a:buClr>
                <a:schemeClr val="tx1"/>
              </a:buClr>
              <a:buSzPct val="90000"/>
              <a:buFont typeface="Arial" pitchFamily="34" charset="0"/>
              <a:buChar char="•"/>
              <a:defRPr sz="286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5184" indent="-223800">
              <a:buClr>
                <a:schemeClr val="tx1"/>
              </a:buClr>
              <a:buSzPct val="90000"/>
              <a:buFont typeface="Arial" pitchFamily="34" charset="0"/>
              <a:buChar char="•"/>
              <a:defRPr sz="254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6571" indent="-231387">
              <a:buClr>
                <a:schemeClr val="tx1"/>
              </a:buClr>
              <a:buSzPct val="90000"/>
              <a:buFont typeface="Arial" pitchFamily="34" charset="0"/>
              <a:buChar char="•"/>
              <a:defRPr sz="223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8645" indent="-182075">
              <a:buClr>
                <a:schemeClr val="tx1"/>
              </a:buClr>
              <a:buSzPct val="90000"/>
              <a:buFont typeface="Arial" pitchFamily="34" charset="0"/>
              <a:buChar char="•"/>
              <a:defRPr sz="191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50719" indent="-182075">
              <a:buClr>
                <a:schemeClr val="tx1"/>
              </a:buClr>
              <a:buSzPct val="90000"/>
              <a:buFont typeface="Arial" pitchFamily="34" charset="0"/>
              <a:buChar char="•"/>
              <a:defRPr sz="159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81"/>
            <a:ext cx="9906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947"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2313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91573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509" y="6276925"/>
            <a:ext cx="1365975" cy="386744"/>
          </a:xfrm>
          <a:prstGeom prst="rect">
            <a:avLst/>
          </a:prstGeom>
        </p:spPr>
      </p:pic>
    </p:spTree>
    <p:extLst>
      <p:ext uri="{BB962C8B-B14F-4D97-AF65-F5344CB8AC3E}">
        <p14:creationId xmlns:p14="http://schemas.microsoft.com/office/powerpoint/2010/main" val="96756457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6766494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7341943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4085913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2329" y="2505075"/>
            <a:ext cx="4190702"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14913" y="2505075"/>
            <a:ext cx="4211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ru-RU">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8196389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ru-RU">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4466623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ru-RU">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5297536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9903899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9134265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7421401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fld id="{C51157C6-BF1C-4CE5-95A4-F4467EFB4A2F}" type="datetimeFigureOut">
              <a:rPr lang="ru-RU" smtClean="0">
                <a:solidFill>
                  <a:prstClr val="black">
                    <a:tint val="75000"/>
                  </a:prstClr>
                </a:solidFill>
              </a:rPr>
              <a:pPr>
                <a:defRPr/>
              </a:pPr>
              <a:t>05/10/16</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2855D3E-1801-4FD2-8D6E-78F61CF57C3A}" type="slidenum">
              <a:rPr lang="ru-RU" smtClean="0">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042842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5474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421891" y="1447800"/>
            <a:ext cx="906093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46" tIns="37124" rIns="74246" bIns="37124" numCol="1" spcCol="0" rtlCol="0" anchor="ctr" anchorCtr="0" compatLnSpc="1">
            <a:prstTxWarp prst="textNoShape">
              <a:avLst/>
            </a:prstTxWarp>
          </a:bodyPr>
          <a:lstStyle/>
          <a:p>
            <a:pPr algn="ctr" defTabSz="742212" fontAlgn="base">
              <a:spcBef>
                <a:spcPct val="0"/>
              </a:spcBef>
              <a:spcAft>
                <a:spcPct val="0"/>
              </a:spcAft>
            </a:pPr>
            <a:endParaRPr lang="en-US" sz="178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42679" rtl="0" eaLnBrk="1" latinLnBrk="0" hangingPunct="1">
              <a:lnSpc>
                <a:spcPct val="90000"/>
              </a:lnSpc>
              <a:spcBef>
                <a:spcPct val="0"/>
              </a:spcBef>
              <a:buNone/>
              <a:defRPr lang="en-US" sz="4387" b="0" kern="1200" cap="none" spc="-81"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2823205" y="3518909"/>
            <a:ext cx="5644536" cy="1039387"/>
          </a:xfrm>
        </p:spPr>
        <p:txBody>
          <a:bodyPr lIns="182880" tIns="182880" anchor="ctr" anchorCtr="0"/>
          <a:lstStyle>
            <a:lvl1pPr marL="466772" indent="-464193">
              <a:spcAft>
                <a:spcPts val="975"/>
              </a:spcAft>
              <a:buNone/>
              <a:defRPr lang="en-US" sz="3574" kern="1200" spc="-81"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949" kern="1200" spc="-41" baseline="0" dirty="0">
                <a:gradFill>
                  <a:gsLst>
                    <a:gs pos="0">
                      <a:srgbClr val="595959"/>
                    </a:gs>
                    <a:gs pos="86000">
                      <a:srgbClr val="595959"/>
                    </a:gs>
                  </a:gsLst>
                  <a:lin ang="5400000" scaled="0"/>
                </a:gradFill>
                <a:latin typeface="+mn-lt"/>
                <a:ea typeface="+mn-ea"/>
                <a:cs typeface="+mn-cs"/>
              </a:defRPr>
            </a:lvl2pPr>
          </a:lstStyle>
          <a:p>
            <a:pPr marL="2580" lvl="0" indent="0" algn="l" defTabSz="742679" rtl="0" eaLnBrk="1" latinLnBrk="0" hangingPunct="1">
              <a:lnSpc>
                <a:spcPct val="90000"/>
              </a:lnSpc>
              <a:spcBef>
                <a:spcPts val="0"/>
              </a:spcBef>
              <a:spcAft>
                <a:spcPts val="731"/>
              </a:spcAft>
              <a:buSzPct val="80000"/>
            </a:pPr>
            <a:r>
              <a:rPr lang="en-US" dirty="0"/>
              <a:t>Click to edit Master text styles</a:t>
            </a:r>
          </a:p>
          <a:p>
            <a:pPr marL="2580" lvl="1" indent="0" algn="l" defTabSz="742679"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975394" y="2133600"/>
            <a:ext cx="1515757"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6856" tIns="33429" rIns="66856" bIns="33429" numCol="1" anchor="t" anchorCtr="0" compatLnSpc="1">
            <a:prstTxWarp prst="textNoShape">
              <a:avLst/>
            </a:prstTxWarp>
          </a:bodyPr>
          <a:lstStyle/>
          <a:p>
            <a:pPr defTabSz="990105"/>
            <a:endParaRPr lang="en-US" sz="1300">
              <a:solidFill>
                <a:srgbClr val="292929"/>
              </a:solidFill>
            </a:endParaRPr>
          </a:p>
        </p:txBody>
      </p:sp>
    </p:spTree>
    <p:extLst>
      <p:ext uri="{BB962C8B-B14F-4D97-AF65-F5344CB8AC3E}">
        <p14:creationId xmlns:p14="http://schemas.microsoft.com/office/powerpoint/2010/main" val="258250935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5.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4.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892" y="228608"/>
            <a:ext cx="9060933" cy="607602"/>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421891" y="1447800"/>
            <a:ext cx="9060932" cy="162480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2934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742679" rtl="0" eaLnBrk="1" latinLnBrk="0" hangingPunct="1">
        <a:lnSpc>
          <a:spcPct val="90000"/>
        </a:lnSpc>
        <a:spcBef>
          <a:spcPct val="0"/>
        </a:spcBef>
        <a:buNone/>
        <a:defRPr lang="en-US" sz="4387" b="0" kern="1200" cap="none" spc="-81"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73934" indent="-373934" algn="l" defTabSz="742679" rtl="0" eaLnBrk="1" latinLnBrk="0" hangingPunct="1">
        <a:lnSpc>
          <a:spcPct val="90000"/>
        </a:lnSpc>
        <a:spcBef>
          <a:spcPct val="20000"/>
        </a:spcBef>
        <a:buSzPct val="80000"/>
        <a:buFont typeface="Arial" pitchFamily="34" charset="0"/>
        <a:buChar char="•"/>
        <a:defRPr sz="2599" kern="1200">
          <a:gradFill>
            <a:gsLst>
              <a:gs pos="0">
                <a:srgbClr val="595959"/>
              </a:gs>
              <a:gs pos="86000">
                <a:srgbClr val="595959"/>
              </a:gs>
            </a:gsLst>
            <a:lin ang="5400000" scaled="0"/>
          </a:gradFill>
          <a:latin typeface="+mn-lt"/>
          <a:ea typeface="+mn-ea"/>
          <a:cs typeface="+mn-cs"/>
        </a:defRPr>
      </a:lvl1pPr>
      <a:lvl2pPr marL="695000" indent="-321067" algn="l" defTabSz="742679" rtl="0" eaLnBrk="1" latinLnBrk="0" hangingPunct="1">
        <a:lnSpc>
          <a:spcPct val="90000"/>
        </a:lnSpc>
        <a:spcBef>
          <a:spcPct val="20000"/>
        </a:spcBef>
        <a:buSzPct val="80000"/>
        <a:buFont typeface="Arial" pitchFamily="34" charset="0"/>
        <a:buChar char="•"/>
        <a:defRPr sz="2274" kern="1200">
          <a:gradFill>
            <a:gsLst>
              <a:gs pos="0">
                <a:srgbClr val="595959"/>
              </a:gs>
              <a:gs pos="86000">
                <a:srgbClr val="595959"/>
              </a:gs>
            </a:gsLst>
            <a:lin ang="5400000" scaled="0"/>
          </a:gradFill>
          <a:latin typeface="+mn-lt"/>
          <a:ea typeface="+mn-ea"/>
          <a:cs typeface="+mn-cs"/>
        </a:defRPr>
      </a:lvl2pPr>
      <a:lvl3pPr marL="1022514" indent="-327514" algn="l" defTabSz="742679" rtl="0" eaLnBrk="1" latinLnBrk="0" hangingPunct="1">
        <a:lnSpc>
          <a:spcPct val="90000"/>
        </a:lnSpc>
        <a:spcBef>
          <a:spcPct val="20000"/>
        </a:spcBef>
        <a:buSzPct val="80000"/>
        <a:buFont typeface="Arial" pitchFamily="34" charset="0"/>
        <a:buChar char="•"/>
        <a:defRPr sz="1949" kern="1200">
          <a:gradFill>
            <a:gsLst>
              <a:gs pos="0">
                <a:srgbClr val="595959"/>
              </a:gs>
              <a:gs pos="86000">
                <a:srgbClr val="595959"/>
              </a:gs>
            </a:gsLst>
            <a:lin ang="5400000" scaled="0"/>
          </a:gradFill>
          <a:latin typeface="+mn-lt"/>
          <a:ea typeface="+mn-ea"/>
          <a:cs typeface="+mn-cs"/>
        </a:defRPr>
      </a:lvl3pPr>
      <a:lvl4pPr marL="1303610" indent="-281094" algn="l" defTabSz="742679" rtl="0" eaLnBrk="1" latinLnBrk="0" hangingPunct="1">
        <a:lnSpc>
          <a:spcPct val="90000"/>
        </a:lnSpc>
        <a:spcBef>
          <a:spcPct val="20000"/>
        </a:spcBef>
        <a:buSzPct val="80000"/>
        <a:buFont typeface="Arial" pitchFamily="34" charset="0"/>
        <a:buChar char="•"/>
        <a:defRPr sz="1624" kern="1200">
          <a:gradFill>
            <a:gsLst>
              <a:gs pos="0">
                <a:srgbClr val="595959"/>
              </a:gs>
              <a:gs pos="86000">
                <a:srgbClr val="595959"/>
              </a:gs>
            </a:gsLst>
            <a:lin ang="5400000" scaled="0"/>
          </a:gradFill>
          <a:latin typeface="+mn-lt"/>
          <a:ea typeface="+mn-ea"/>
          <a:cs typeface="+mn-cs"/>
        </a:defRPr>
      </a:lvl4pPr>
      <a:lvl5pPr marL="1576967" indent="-273358" algn="l" defTabSz="742679" rtl="0" eaLnBrk="1" latinLnBrk="0" hangingPunct="1">
        <a:lnSpc>
          <a:spcPct val="90000"/>
        </a:lnSpc>
        <a:spcBef>
          <a:spcPct val="20000"/>
        </a:spcBef>
        <a:buSzPct val="80000"/>
        <a:buFont typeface="Arial" pitchFamily="34" charset="0"/>
        <a:buChar char="•"/>
        <a:defRPr sz="1624" kern="1200">
          <a:gradFill>
            <a:gsLst>
              <a:gs pos="0">
                <a:srgbClr val="595959"/>
              </a:gs>
              <a:gs pos="86000">
                <a:srgbClr val="595959"/>
              </a:gs>
            </a:gsLst>
            <a:lin ang="5400000" scaled="0"/>
          </a:gradFill>
          <a:latin typeface="+mn-lt"/>
          <a:ea typeface="+mn-ea"/>
          <a:cs typeface="+mn-cs"/>
        </a:defRPr>
      </a:lvl5pPr>
      <a:lvl6pPr marL="2042367" indent="-185670" algn="l" defTabSz="742679" rtl="0" eaLnBrk="1" latinLnBrk="0" hangingPunct="1">
        <a:spcBef>
          <a:spcPct val="20000"/>
        </a:spcBef>
        <a:buFont typeface="Arial" pitchFamily="34" charset="0"/>
        <a:buChar char="•"/>
        <a:defRPr sz="1624" kern="1200">
          <a:solidFill>
            <a:schemeClr val="tx1"/>
          </a:solidFill>
          <a:latin typeface="+mn-lt"/>
          <a:ea typeface="+mn-ea"/>
          <a:cs typeface="+mn-cs"/>
        </a:defRPr>
      </a:lvl6pPr>
      <a:lvl7pPr marL="2413706" indent="-185670" algn="l" defTabSz="742679" rtl="0" eaLnBrk="1" latinLnBrk="0" hangingPunct="1">
        <a:spcBef>
          <a:spcPct val="20000"/>
        </a:spcBef>
        <a:buFont typeface="Arial" pitchFamily="34" charset="0"/>
        <a:buChar char="•"/>
        <a:defRPr sz="1624" kern="1200">
          <a:solidFill>
            <a:schemeClr val="tx1"/>
          </a:solidFill>
          <a:latin typeface="+mn-lt"/>
          <a:ea typeface="+mn-ea"/>
          <a:cs typeface="+mn-cs"/>
        </a:defRPr>
      </a:lvl7pPr>
      <a:lvl8pPr marL="2785046" indent="-185670" algn="l" defTabSz="742679" rtl="0" eaLnBrk="1" latinLnBrk="0" hangingPunct="1">
        <a:spcBef>
          <a:spcPct val="20000"/>
        </a:spcBef>
        <a:buFont typeface="Arial" pitchFamily="34" charset="0"/>
        <a:buChar char="•"/>
        <a:defRPr sz="1624" kern="1200">
          <a:solidFill>
            <a:schemeClr val="tx1"/>
          </a:solidFill>
          <a:latin typeface="+mn-lt"/>
          <a:ea typeface="+mn-ea"/>
          <a:cs typeface="+mn-cs"/>
        </a:defRPr>
      </a:lvl8pPr>
      <a:lvl9pPr marL="3156385" indent="-185670" algn="l" defTabSz="742679" rtl="0" eaLnBrk="1" latinLnBrk="0" hangingPunct="1">
        <a:spcBef>
          <a:spcPct val="20000"/>
        </a:spcBef>
        <a:buFont typeface="Arial" pitchFamily="34" charset="0"/>
        <a:buChar char="•"/>
        <a:defRPr sz="1624" kern="1200">
          <a:solidFill>
            <a:schemeClr val="tx1"/>
          </a:solidFill>
          <a:latin typeface="+mn-lt"/>
          <a:ea typeface="+mn-ea"/>
          <a:cs typeface="+mn-cs"/>
        </a:defRPr>
      </a:lvl9pPr>
    </p:bodyStyle>
    <p:otherStyle>
      <a:defPPr>
        <a:defRPr lang="en-US"/>
      </a:defPPr>
      <a:lvl1pPr marL="0" algn="l" defTabSz="742679" rtl="0" eaLnBrk="1" latinLnBrk="0" hangingPunct="1">
        <a:defRPr sz="1462" kern="1200">
          <a:solidFill>
            <a:schemeClr val="tx1"/>
          </a:solidFill>
          <a:latin typeface="+mn-lt"/>
          <a:ea typeface="+mn-ea"/>
          <a:cs typeface="+mn-cs"/>
        </a:defRPr>
      </a:lvl1pPr>
      <a:lvl2pPr marL="371340" algn="l" defTabSz="742679" rtl="0" eaLnBrk="1" latinLnBrk="0" hangingPunct="1">
        <a:defRPr sz="1462" kern="1200">
          <a:solidFill>
            <a:schemeClr val="tx1"/>
          </a:solidFill>
          <a:latin typeface="+mn-lt"/>
          <a:ea typeface="+mn-ea"/>
          <a:cs typeface="+mn-cs"/>
        </a:defRPr>
      </a:lvl2pPr>
      <a:lvl3pPr marL="742679" algn="l" defTabSz="742679" rtl="0" eaLnBrk="1" latinLnBrk="0" hangingPunct="1">
        <a:defRPr sz="1462" kern="1200">
          <a:solidFill>
            <a:schemeClr val="tx1"/>
          </a:solidFill>
          <a:latin typeface="+mn-lt"/>
          <a:ea typeface="+mn-ea"/>
          <a:cs typeface="+mn-cs"/>
        </a:defRPr>
      </a:lvl3pPr>
      <a:lvl4pPr marL="1114019" algn="l" defTabSz="742679" rtl="0" eaLnBrk="1" latinLnBrk="0" hangingPunct="1">
        <a:defRPr sz="1462" kern="1200">
          <a:solidFill>
            <a:schemeClr val="tx1"/>
          </a:solidFill>
          <a:latin typeface="+mn-lt"/>
          <a:ea typeface="+mn-ea"/>
          <a:cs typeface="+mn-cs"/>
        </a:defRPr>
      </a:lvl4pPr>
      <a:lvl5pPr marL="1485358" algn="l" defTabSz="742679" rtl="0" eaLnBrk="1" latinLnBrk="0" hangingPunct="1">
        <a:defRPr sz="1462" kern="1200">
          <a:solidFill>
            <a:schemeClr val="tx1"/>
          </a:solidFill>
          <a:latin typeface="+mn-lt"/>
          <a:ea typeface="+mn-ea"/>
          <a:cs typeface="+mn-cs"/>
        </a:defRPr>
      </a:lvl5pPr>
      <a:lvl6pPr marL="1856697" algn="l" defTabSz="742679" rtl="0" eaLnBrk="1" latinLnBrk="0" hangingPunct="1">
        <a:defRPr sz="1462" kern="1200">
          <a:solidFill>
            <a:schemeClr val="tx1"/>
          </a:solidFill>
          <a:latin typeface="+mn-lt"/>
          <a:ea typeface="+mn-ea"/>
          <a:cs typeface="+mn-cs"/>
        </a:defRPr>
      </a:lvl6pPr>
      <a:lvl7pPr marL="2228036" algn="l" defTabSz="742679" rtl="0" eaLnBrk="1" latinLnBrk="0" hangingPunct="1">
        <a:defRPr sz="1462" kern="1200">
          <a:solidFill>
            <a:schemeClr val="tx1"/>
          </a:solidFill>
          <a:latin typeface="+mn-lt"/>
          <a:ea typeface="+mn-ea"/>
          <a:cs typeface="+mn-cs"/>
        </a:defRPr>
      </a:lvl7pPr>
      <a:lvl8pPr marL="2599376" algn="l" defTabSz="742679" rtl="0" eaLnBrk="1" latinLnBrk="0" hangingPunct="1">
        <a:defRPr sz="1462" kern="1200">
          <a:solidFill>
            <a:schemeClr val="tx1"/>
          </a:solidFill>
          <a:latin typeface="+mn-lt"/>
          <a:ea typeface="+mn-ea"/>
          <a:cs typeface="+mn-cs"/>
        </a:defRPr>
      </a:lvl8pPr>
      <a:lvl9pPr marL="2970716" algn="l" defTabSz="742679" rtl="0" eaLnBrk="1" latinLnBrk="0" hangingPunct="1">
        <a:defRPr sz="14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892" y="228608"/>
            <a:ext cx="9060933" cy="607602"/>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421891" y="1447800"/>
            <a:ext cx="9060932" cy="162480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573773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transition>
    <p:fade/>
  </p:transition>
  <p:txStyles>
    <p:titleStyle>
      <a:lvl1pPr algn="l" defTabSz="742679" rtl="0" eaLnBrk="1" latinLnBrk="0" hangingPunct="1">
        <a:lnSpc>
          <a:spcPct val="90000"/>
        </a:lnSpc>
        <a:spcBef>
          <a:spcPct val="0"/>
        </a:spcBef>
        <a:buNone/>
        <a:defRPr lang="en-US" sz="4387" b="0" kern="1200" cap="none" spc="-81"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73934" indent="-373934" algn="l" defTabSz="742679" rtl="0" eaLnBrk="1" latinLnBrk="0" hangingPunct="1">
        <a:lnSpc>
          <a:spcPct val="90000"/>
        </a:lnSpc>
        <a:spcBef>
          <a:spcPct val="20000"/>
        </a:spcBef>
        <a:buSzPct val="80000"/>
        <a:buFont typeface="Arial" pitchFamily="34" charset="0"/>
        <a:buChar char="•"/>
        <a:defRPr sz="2599" kern="1200">
          <a:gradFill>
            <a:gsLst>
              <a:gs pos="0">
                <a:srgbClr val="595959"/>
              </a:gs>
              <a:gs pos="86000">
                <a:srgbClr val="595959"/>
              </a:gs>
            </a:gsLst>
            <a:lin ang="5400000" scaled="0"/>
          </a:gradFill>
          <a:latin typeface="+mn-lt"/>
          <a:ea typeface="+mn-ea"/>
          <a:cs typeface="+mn-cs"/>
        </a:defRPr>
      </a:lvl1pPr>
      <a:lvl2pPr marL="695000" indent="-321067" algn="l" defTabSz="742679" rtl="0" eaLnBrk="1" latinLnBrk="0" hangingPunct="1">
        <a:lnSpc>
          <a:spcPct val="90000"/>
        </a:lnSpc>
        <a:spcBef>
          <a:spcPct val="20000"/>
        </a:spcBef>
        <a:buSzPct val="80000"/>
        <a:buFont typeface="Arial" pitchFamily="34" charset="0"/>
        <a:buChar char="•"/>
        <a:defRPr sz="2274" kern="1200">
          <a:gradFill>
            <a:gsLst>
              <a:gs pos="0">
                <a:srgbClr val="595959"/>
              </a:gs>
              <a:gs pos="86000">
                <a:srgbClr val="595959"/>
              </a:gs>
            </a:gsLst>
            <a:lin ang="5400000" scaled="0"/>
          </a:gradFill>
          <a:latin typeface="+mn-lt"/>
          <a:ea typeface="+mn-ea"/>
          <a:cs typeface="+mn-cs"/>
        </a:defRPr>
      </a:lvl2pPr>
      <a:lvl3pPr marL="1022514" indent="-327514" algn="l" defTabSz="742679" rtl="0" eaLnBrk="1" latinLnBrk="0" hangingPunct="1">
        <a:lnSpc>
          <a:spcPct val="90000"/>
        </a:lnSpc>
        <a:spcBef>
          <a:spcPct val="20000"/>
        </a:spcBef>
        <a:buSzPct val="80000"/>
        <a:buFont typeface="Arial" pitchFamily="34" charset="0"/>
        <a:buChar char="•"/>
        <a:defRPr sz="1949" kern="1200">
          <a:gradFill>
            <a:gsLst>
              <a:gs pos="0">
                <a:srgbClr val="595959"/>
              </a:gs>
              <a:gs pos="86000">
                <a:srgbClr val="595959"/>
              </a:gs>
            </a:gsLst>
            <a:lin ang="5400000" scaled="0"/>
          </a:gradFill>
          <a:latin typeface="+mn-lt"/>
          <a:ea typeface="+mn-ea"/>
          <a:cs typeface="+mn-cs"/>
        </a:defRPr>
      </a:lvl3pPr>
      <a:lvl4pPr marL="1303610" indent="-281094" algn="l" defTabSz="742679" rtl="0" eaLnBrk="1" latinLnBrk="0" hangingPunct="1">
        <a:lnSpc>
          <a:spcPct val="90000"/>
        </a:lnSpc>
        <a:spcBef>
          <a:spcPct val="20000"/>
        </a:spcBef>
        <a:buSzPct val="80000"/>
        <a:buFont typeface="Arial" pitchFamily="34" charset="0"/>
        <a:buChar char="•"/>
        <a:defRPr sz="1624" kern="1200">
          <a:gradFill>
            <a:gsLst>
              <a:gs pos="0">
                <a:srgbClr val="595959"/>
              </a:gs>
              <a:gs pos="86000">
                <a:srgbClr val="595959"/>
              </a:gs>
            </a:gsLst>
            <a:lin ang="5400000" scaled="0"/>
          </a:gradFill>
          <a:latin typeface="+mn-lt"/>
          <a:ea typeface="+mn-ea"/>
          <a:cs typeface="+mn-cs"/>
        </a:defRPr>
      </a:lvl4pPr>
      <a:lvl5pPr marL="1576967" indent="-273358" algn="l" defTabSz="742679" rtl="0" eaLnBrk="1" latinLnBrk="0" hangingPunct="1">
        <a:lnSpc>
          <a:spcPct val="90000"/>
        </a:lnSpc>
        <a:spcBef>
          <a:spcPct val="20000"/>
        </a:spcBef>
        <a:buSzPct val="80000"/>
        <a:buFont typeface="Arial" pitchFamily="34" charset="0"/>
        <a:buChar char="•"/>
        <a:defRPr sz="1624" kern="1200">
          <a:gradFill>
            <a:gsLst>
              <a:gs pos="0">
                <a:srgbClr val="595959"/>
              </a:gs>
              <a:gs pos="86000">
                <a:srgbClr val="595959"/>
              </a:gs>
            </a:gsLst>
            <a:lin ang="5400000" scaled="0"/>
          </a:gradFill>
          <a:latin typeface="+mn-lt"/>
          <a:ea typeface="+mn-ea"/>
          <a:cs typeface="+mn-cs"/>
        </a:defRPr>
      </a:lvl5pPr>
      <a:lvl6pPr marL="2042367" indent="-185670" algn="l" defTabSz="742679" rtl="0" eaLnBrk="1" latinLnBrk="0" hangingPunct="1">
        <a:spcBef>
          <a:spcPct val="20000"/>
        </a:spcBef>
        <a:buFont typeface="Arial" pitchFamily="34" charset="0"/>
        <a:buChar char="•"/>
        <a:defRPr sz="1624" kern="1200">
          <a:solidFill>
            <a:schemeClr val="tx1"/>
          </a:solidFill>
          <a:latin typeface="+mn-lt"/>
          <a:ea typeface="+mn-ea"/>
          <a:cs typeface="+mn-cs"/>
        </a:defRPr>
      </a:lvl6pPr>
      <a:lvl7pPr marL="2413706" indent="-185670" algn="l" defTabSz="742679" rtl="0" eaLnBrk="1" latinLnBrk="0" hangingPunct="1">
        <a:spcBef>
          <a:spcPct val="20000"/>
        </a:spcBef>
        <a:buFont typeface="Arial" pitchFamily="34" charset="0"/>
        <a:buChar char="•"/>
        <a:defRPr sz="1624" kern="1200">
          <a:solidFill>
            <a:schemeClr val="tx1"/>
          </a:solidFill>
          <a:latin typeface="+mn-lt"/>
          <a:ea typeface="+mn-ea"/>
          <a:cs typeface="+mn-cs"/>
        </a:defRPr>
      </a:lvl7pPr>
      <a:lvl8pPr marL="2785046" indent="-185670" algn="l" defTabSz="742679" rtl="0" eaLnBrk="1" latinLnBrk="0" hangingPunct="1">
        <a:spcBef>
          <a:spcPct val="20000"/>
        </a:spcBef>
        <a:buFont typeface="Arial" pitchFamily="34" charset="0"/>
        <a:buChar char="•"/>
        <a:defRPr sz="1624" kern="1200">
          <a:solidFill>
            <a:schemeClr val="tx1"/>
          </a:solidFill>
          <a:latin typeface="+mn-lt"/>
          <a:ea typeface="+mn-ea"/>
          <a:cs typeface="+mn-cs"/>
        </a:defRPr>
      </a:lvl8pPr>
      <a:lvl9pPr marL="3156385" indent="-185670" algn="l" defTabSz="742679" rtl="0" eaLnBrk="1" latinLnBrk="0" hangingPunct="1">
        <a:spcBef>
          <a:spcPct val="20000"/>
        </a:spcBef>
        <a:buFont typeface="Arial" pitchFamily="34" charset="0"/>
        <a:buChar char="•"/>
        <a:defRPr sz="1624" kern="1200">
          <a:solidFill>
            <a:schemeClr val="tx1"/>
          </a:solidFill>
          <a:latin typeface="+mn-lt"/>
          <a:ea typeface="+mn-ea"/>
          <a:cs typeface="+mn-cs"/>
        </a:defRPr>
      </a:lvl9pPr>
    </p:bodyStyle>
    <p:otherStyle>
      <a:defPPr>
        <a:defRPr lang="en-US"/>
      </a:defPPr>
      <a:lvl1pPr marL="0" algn="l" defTabSz="742679" rtl="0" eaLnBrk="1" latinLnBrk="0" hangingPunct="1">
        <a:defRPr sz="1462" kern="1200">
          <a:solidFill>
            <a:schemeClr val="tx1"/>
          </a:solidFill>
          <a:latin typeface="+mn-lt"/>
          <a:ea typeface="+mn-ea"/>
          <a:cs typeface="+mn-cs"/>
        </a:defRPr>
      </a:lvl1pPr>
      <a:lvl2pPr marL="371340" algn="l" defTabSz="742679" rtl="0" eaLnBrk="1" latinLnBrk="0" hangingPunct="1">
        <a:defRPr sz="1462" kern="1200">
          <a:solidFill>
            <a:schemeClr val="tx1"/>
          </a:solidFill>
          <a:latin typeface="+mn-lt"/>
          <a:ea typeface="+mn-ea"/>
          <a:cs typeface="+mn-cs"/>
        </a:defRPr>
      </a:lvl2pPr>
      <a:lvl3pPr marL="742679" algn="l" defTabSz="742679" rtl="0" eaLnBrk="1" latinLnBrk="0" hangingPunct="1">
        <a:defRPr sz="1462" kern="1200">
          <a:solidFill>
            <a:schemeClr val="tx1"/>
          </a:solidFill>
          <a:latin typeface="+mn-lt"/>
          <a:ea typeface="+mn-ea"/>
          <a:cs typeface="+mn-cs"/>
        </a:defRPr>
      </a:lvl3pPr>
      <a:lvl4pPr marL="1114019" algn="l" defTabSz="742679" rtl="0" eaLnBrk="1" latinLnBrk="0" hangingPunct="1">
        <a:defRPr sz="1462" kern="1200">
          <a:solidFill>
            <a:schemeClr val="tx1"/>
          </a:solidFill>
          <a:latin typeface="+mn-lt"/>
          <a:ea typeface="+mn-ea"/>
          <a:cs typeface="+mn-cs"/>
        </a:defRPr>
      </a:lvl4pPr>
      <a:lvl5pPr marL="1485358" algn="l" defTabSz="742679" rtl="0" eaLnBrk="1" latinLnBrk="0" hangingPunct="1">
        <a:defRPr sz="1462" kern="1200">
          <a:solidFill>
            <a:schemeClr val="tx1"/>
          </a:solidFill>
          <a:latin typeface="+mn-lt"/>
          <a:ea typeface="+mn-ea"/>
          <a:cs typeface="+mn-cs"/>
        </a:defRPr>
      </a:lvl5pPr>
      <a:lvl6pPr marL="1856697" algn="l" defTabSz="742679" rtl="0" eaLnBrk="1" latinLnBrk="0" hangingPunct="1">
        <a:defRPr sz="1462" kern="1200">
          <a:solidFill>
            <a:schemeClr val="tx1"/>
          </a:solidFill>
          <a:latin typeface="+mn-lt"/>
          <a:ea typeface="+mn-ea"/>
          <a:cs typeface="+mn-cs"/>
        </a:defRPr>
      </a:lvl6pPr>
      <a:lvl7pPr marL="2228036" algn="l" defTabSz="742679" rtl="0" eaLnBrk="1" latinLnBrk="0" hangingPunct="1">
        <a:defRPr sz="1462" kern="1200">
          <a:solidFill>
            <a:schemeClr val="tx1"/>
          </a:solidFill>
          <a:latin typeface="+mn-lt"/>
          <a:ea typeface="+mn-ea"/>
          <a:cs typeface="+mn-cs"/>
        </a:defRPr>
      </a:lvl7pPr>
      <a:lvl8pPr marL="2599376" algn="l" defTabSz="742679" rtl="0" eaLnBrk="1" latinLnBrk="0" hangingPunct="1">
        <a:defRPr sz="1462" kern="1200">
          <a:solidFill>
            <a:schemeClr val="tx1"/>
          </a:solidFill>
          <a:latin typeface="+mn-lt"/>
          <a:ea typeface="+mn-ea"/>
          <a:cs typeface="+mn-cs"/>
        </a:defRPr>
      </a:lvl8pPr>
      <a:lvl9pPr marL="2970716" algn="l" defTabSz="742679" rtl="0" eaLnBrk="1" latinLnBrk="0" hangingPunct="1">
        <a:defRPr sz="14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8758" y="289516"/>
            <a:ext cx="947037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18761" y="1189179"/>
            <a:ext cx="9468486" cy="170476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cstate="print"/>
          <a:stretch>
            <a:fillRect/>
          </a:stretch>
        </p:blipFill>
        <p:spPr>
          <a:xfrm rot="5400000">
            <a:off x="6839115" y="3073213"/>
            <a:ext cx="6858623" cy="712203"/>
          </a:xfrm>
          <a:prstGeom prst="rect">
            <a:avLst/>
          </a:prstGeom>
        </p:spPr>
      </p:pic>
    </p:spTree>
    <p:extLst>
      <p:ext uri="{BB962C8B-B14F-4D97-AF65-F5344CB8AC3E}">
        <p14:creationId xmlns:p14="http://schemas.microsoft.com/office/powerpoint/2010/main" val="1334659843"/>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Lst>
  <p:transition>
    <p:fade/>
  </p:transition>
  <p:txStyles>
    <p:titleStyle>
      <a:lvl1pPr algn="l" defTabSz="742905" rtl="0" eaLnBrk="1" latinLnBrk="0" hangingPunct="1">
        <a:lnSpc>
          <a:spcPct val="90000"/>
        </a:lnSpc>
        <a:spcBef>
          <a:spcPct val="0"/>
        </a:spcBef>
        <a:buNone/>
        <a:defRPr lang="en-US" sz="3823" b="0" kern="1200" cap="none" spc="-8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73111" marR="0" indent="-273111" algn="l" defTabSz="742905" rtl="0" eaLnBrk="1" fontAlgn="auto" latinLnBrk="0" hangingPunct="1">
        <a:lnSpc>
          <a:spcPct val="90000"/>
        </a:lnSpc>
        <a:spcBef>
          <a:spcPct val="20000"/>
        </a:spcBef>
        <a:spcAft>
          <a:spcPts val="0"/>
        </a:spcAft>
        <a:buClrTx/>
        <a:buSzPct val="90000"/>
        <a:buFont typeface="Arial" pitchFamily="34" charset="0"/>
        <a:buChar char="•"/>
        <a:tabLst/>
        <a:defRPr sz="3186" kern="1200" spc="0" baseline="0">
          <a:gradFill>
            <a:gsLst>
              <a:gs pos="1250">
                <a:schemeClr val="tx1"/>
              </a:gs>
              <a:gs pos="100000">
                <a:schemeClr val="tx1"/>
              </a:gs>
            </a:gsLst>
            <a:lin ang="5400000" scaled="0"/>
          </a:gradFill>
          <a:latin typeface="+mj-lt"/>
          <a:ea typeface="+mn-ea"/>
          <a:cs typeface="+mn-cs"/>
        </a:defRPr>
      </a:lvl1pPr>
      <a:lvl2pPr marL="465299" marR="0" indent="-192190" algn="l" defTabSz="742905"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2pPr>
      <a:lvl3pPr marL="637259" marR="0" indent="-182075" algn="l" defTabSz="742905" rtl="0" eaLnBrk="1" fontAlgn="auto" latinLnBrk="0" hangingPunct="1">
        <a:lnSpc>
          <a:spcPct val="90000"/>
        </a:lnSpc>
        <a:spcBef>
          <a:spcPct val="20000"/>
        </a:spcBef>
        <a:spcAft>
          <a:spcPts val="0"/>
        </a:spcAft>
        <a:buClrTx/>
        <a:buSzPct val="90000"/>
        <a:buFont typeface="Arial" pitchFamily="34" charset="0"/>
        <a:buChar char="•"/>
        <a:tabLst/>
        <a:defRPr sz="1593" kern="1200" spc="0" baseline="0">
          <a:gradFill>
            <a:gsLst>
              <a:gs pos="1250">
                <a:schemeClr val="tx1"/>
              </a:gs>
              <a:gs pos="100000">
                <a:schemeClr val="tx1"/>
              </a:gs>
            </a:gsLst>
            <a:lin ang="5400000" scaled="0"/>
          </a:gradFill>
          <a:latin typeface="+mn-lt"/>
          <a:ea typeface="+mn-ea"/>
          <a:cs typeface="+mn-cs"/>
        </a:defRPr>
      </a:lvl3pPr>
      <a:lvl4pPr marL="819332" marR="0" indent="-182075" algn="l" defTabSz="742905" rtl="0" eaLnBrk="1" fontAlgn="auto" latinLnBrk="0" hangingPunct="1">
        <a:lnSpc>
          <a:spcPct val="90000"/>
        </a:lnSpc>
        <a:spcBef>
          <a:spcPct val="20000"/>
        </a:spcBef>
        <a:spcAft>
          <a:spcPts val="0"/>
        </a:spcAft>
        <a:buClrTx/>
        <a:buSzPct val="90000"/>
        <a:buFont typeface="Arial" pitchFamily="34" charset="0"/>
        <a:buChar char="•"/>
        <a:tabLst/>
        <a:defRPr sz="1434" kern="1200" spc="0" baseline="0">
          <a:gradFill>
            <a:gsLst>
              <a:gs pos="1250">
                <a:schemeClr val="tx1"/>
              </a:gs>
              <a:gs pos="100000">
                <a:schemeClr val="tx1"/>
              </a:gs>
            </a:gsLst>
            <a:lin ang="5400000" scaled="0"/>
          </a:gradFill>
          <a:latin typeface="+mn-lt"/>
          <a:ea typeface="+mn-ea"/>
          <a:cs typeface="+mn-cs"/>
        </a:defRPr>
      </a:lvl4pPr>
      <a:lvl5pPr marL="1001406" marR="0" indent="-182075" algn="l" defTabSz="742905" rtl="0" eaLnBrk="1" fontAlgn="auto" latinLnBrk="0" hangingPunct="1">
        <a:lnSpc>
          <a:spcPct val="90000"/>
        </a:lnSpc>
        <a:spcBef>
          <a:spcPct val="20000"/>
        </a:spcBef>
        <a:spcAft>
          <a:spcPts val="0"/>
        </a:spcAft>
        <a:buClrTx/>
        <a:buSzPct val="90000"/>
        <a:buFont typeface="Arial" pitchFamily="34" charset="0"/>
        <a:buChar char="•"/>
        <a:tabLst/>
        <a:defRPr sz="1434" kern="1200" spc="0" baseline="0">
          <a:gradFill>
            <a:gsLst>
              <a:gs pos="1250">
                <a:schemeClr val="tx1"/>
              </a:gs>
              <a:gs pos="100000">
                <a:schemeClr val="tx1"/>
              </a:gs>
            </a:gsLst>
            <a:lin ang="5400000" scaled="0"/>
          </a:gradFill>
          <a:latin typeface="+mn-lt"/>
          <a:ea typeface="+mn-ea"/>
          <a:cs typeface="+mn-cs"/>
        </a:defRPr>
      </a:lvl5pPr>
      <a:lvl6pPr marL="2042987" indent="-185726" algn="l" defTabSz="742905" rtl="0" eaLnBrk="1" latinLnBrk="0" hangingPunct="1">
        <a:spcBef>
          <a:spcPct val="20000"/>
        </a:spcBef>
        <a:buFont typeface="Arial" pitchFamily="34" charset="0"/>
        <a:buChar char="•"/>
        <a:defRPr sz="1593" kern="1200">
          <a:solidFill>
            <a:schemeClr val="tx1"/>
          </a:solidFill>
          <a:latin typeface="+mn-lt"/>
          <a:ea typeface="+mn-ea"/>
          <a:cs typeface="+mn-cs"/>
        </a:defRPr>
      </a:lvl6pPr>
      <a:lvl7pPr marL="2414440" indent="-185726" algn="l" defTabSz="742905" rtl="0" eaLnBrk="1" latinLnBrk="0" hangingPunct="1">
        <a:spcBef>
          <a:spcPct val="20000"/>
        </a:spcBef>
        <a:buFont typeface="Arial" pitchFamily="34" charset="0"/>
        <a:buChar char="•"/>
        <a:defRPr sz="1593" kern="1200">
          <a:solidFill>
            <a:schemeClr val="tx1"/>
          </a:solidFill>
          <a:latin typeface="+mn-lt"/>
          <a:ea typeface="+mn-ea"/>
          <a:cs typeface="+mn-cs"/>
        </a:defRPr>
      </a:lvl7pPr>
      <a:lvl8pPr marL="2785894" indent="-185726" algn="l" defTabSz="742905" rtl="0" eaLnBrk="1" latinLnBrk="0" hangingPunct="1">
        <a:spcBef>
          <a:spcPct val="20000"/>
        </a:spcBef>
        <a:buFont typeface="Arial" pitchFamily="34" charset="0"/>
        <a:buChar char="•"/>
        <a:defRPr sz="1593" kern="1200">
          <a:solidFill>
            <a:schemeClr val="tx1"/>
          </a:solidFill>
          <a:latin typeface="+mn-lt"/>
          <a:ea typeface="+mn-ea"/>
          <a:cs typeface="+mn-cs"/>
        </a:defRPr>
      </a:lvl8pPr>
      <a:lvl9pPr marL="3157346" indent="-185726" algn="l" defTabSz="742905" rtl="0" eaLnBrk="1" latinLnBrk="0" hangingPunct="1">
        <a:spcBef>
          <a:spcPct val="20000"/>
        </a:spcBef>
        <a:buFont typeface="Arial" pitchFamily="34" charset="0"/>
        <a:buChar char="•"/>
        <a:defRPr sz="1593" kern="1200">
          <a:solidFill>
            <a:schemeClr val="tx1"/>
          </a:solidFill>
          <a:latin typeface="+mn-lt"/>
          <a:ea typeface="+mn-ea"/>
          <a:cs typeface="+mn-cs"/>
        </a:defRPr>
      </a:lvl9pPr>
    </p:bodyStyle>
    <p:otherStyle>
      <a:defPPr>
        <a:defRPr lang="en-US"/>
      </a:defPPr>
      <a:lvl1pPr marL="0" algn="l" defTabSz="742905" rtl="0" eaLnBrk="1" latinLnBrk="0" hangingPunct="1">
        <a:defRPr sz="1434" kern="1200">
          <a:solidFill>
            <a:schemeClr val="tx1"/>
          </a:solidFill>
          <a:latin typeface="+mn-lt"/>
          <a:ea typeface="+mn-ea"/>
          <a:cs typeface="+mn-cs"/>
        </a:defRPr>
      </a:lvl1pPr>
      <a:lvl2pPr marL="371451" algn="l" defTabSz="742905" rtl="0" eaLnBrk="1" latinLnBrk="0" hangingPunct="1">
        <a:defRPr sz="1434" kern="1200">
          <a:solidFill>
            <a:schemeClr val="tx1"/>
          </a:solidFill>
          <a:latin typeface="+mn-lt"/>
          <a:ea typeface="+mn-ea"/>
          <a:cs typeface="+mn-cs"/>
        </a:defRPr>
      </a:lvl2pPr>
      <a:lvl3pPr marL="742905" algn="l" defTabSz="742905" rtl="0" eaLnBrk="1" latinLnBrk="0" hangingPunct="1">
        <a:defRPr sz="1434" kern="1200">
          <a:solidFill>
            <a:schemeClr val="tx1"/>
          </a:solidFill>
          <a:latin typeface="+mn-lt"/>
          <a:ea typeface="+mn-ea"/>
          <a:cs typeface="+mn-cs"/>
        </a:defRPr>
      </a:lvl3pPr>
      <a:lvl4pPr marL="1114357" algn="l" defTabSz="742905" rtl="0" eaLnBrk="1" latinLnBrk="0" hangingPunct="1">
        <a:defRPr sz="1434" kern="1200">
          <a:solidFill>
            <a:schemeClr val="tx1"/>
          </a:solidFill>
          <a:latin typeface="+mn-lt"/>
          <a:ea typeface="+mn-ea"/>
          <a:cs typeface="+mn-cs"/>
        </a:defRPr>
      </a:lvl4pPr>
      <a:lvl5pPr marL="1485810" algn="l" defTabSz="742905" rtl="0" eaLnBrk="1" latinLnBrk="0" hangingPunct="1">
        <a:defRPr sz="1434" kern="1200">
          <a:solidFill>
            <a:schemeClr val="tx1"/>
          </a:solidFill>
          <a:latin typeface="+mn-lt"/>
          <a:ea typeface="+mn-ea"/>
          <a:cs typeface="+mn-cs"/>
        </a:defRPr>
      </a:lvl5pPr>
      <a:lvl6pPr marL="1857263" algn="l" defTabSz="742905" rtl="0" eaLnBrk="1" latinLnBrk="0" hangingPunct="1">
        <a:defRPr sz="1434" kern="1200">
          <a:solidFill>
            <a:schemeClr val="tx1"/>
          </a:solidFill>
          <a:latin typeface="+mn-lt"/>
          <a:ea typeface="+mn-ea"/>
          <a:cs typeface="+mn-cs"/>
        </a:defRPr>
      </a:lvl6pPr>
      <a:lvl7pPr marL="2228714" algn="l" defTabSz="742905" rtl="0" eaLnBrk="1" latinLnBrk="0" hangingPunct="1">
        <a:defRPr sz="1434" kern="1200">
          <a:solidFill>
            <a:schemeClr val="tx1"/>
          </a:solidFill>
          <a:latin typeface="+mn-lt"/>
          <a:ea typeface="+mn-ea"/>
          <a:cs typeface="+mn-cs"/>
        </a:defRPr>
      </a:lvl7pPr>
      <a:lvl8pPr marL="2600166" algn="l" defTabSz="742905" rtl="0" eaLnBrk="1" latinLnBrk="0" hangingPunct="1">
        <a:defRPr sz="1434" kern="1200">
          <a:solidFill>
            <a:schemeClr val="tx1"/>
          </a:solidFill>
          <a:latin typeface="+mn-lt"/>
          <a:ea typeface="+mn-ea"/>
          <a:cs typeface="+mn-cs"/>
        </a:defRPr>
      </a:lvl8pPr>
      <a:lvl9pPr marL="2971620" algn="l" defTabSz="742905" rtl="0" eaLnBrk="1" latinLnBrk="0" hangingPunct="1">
        <a:defRPr sz="143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41" userDrawn="1">
          <p15:clr>
            <a:srgbClr val="5ACBF0"/>
          </p15:clr>
        </p15:guide>
        <p15:guide id="3" pos="609" userDrawn="1">
          <p15:clr>
            <a:srgbClr val="5ACBF0"/>
          </p15:clr>
        </p15:guide>
        <p15:guide id="4" pos="1077" userDrawn="1">
          <p15:clr>
            <a:srgbClr val="5ACBF0"/>
          </p15:clr>
        </p15:guide>
        <p15:guide id="5" pos="1545" userDrawn="1">
          <p15:clr>
            <a:srgbClr val="5ACBF0"/>
          </p15:clr>
        </p15:guide>
        <p15:guide id="6" pos="2013" userDrawn="1">
          <p15:clr>
            <a:srgbClr val="5ACBF0"/>
          </p15:clr>
        </p15:guide>
        <p15:guide id="7" pos="2481" userDrawn="1">
          <p15:clr>
            <a:srgbClr val="5ACBF0"/>
          </p15:clr>
        </p15:guide>
        <p15:guide id="8" pos="2949" userDrawn="1">
          <p15:clr>
            <a:srgbClr val="5ACBF0"/>
          </p15:clr>
        </p15:guide>
        <p15:guide id="9" pos="3417" userDrawn="1">
          <p15:clr>
            <a:srgbClr val="5ACBF0"/>
          </p15:clr>
        </p15:guide>
        <p15:guide id="10" pos="3885" userDrawn="1">
          <p15:clr>
            <a:srgbClr val="5ACBF0"/>
          </p15:clr>
        </p15:guide>
        <p15:guide id="11" pos="4353" userDrawn="1">
          <p15:clr>
            <a:srgbClr val="5ACBF0"/>
          </p15:clr>
        </p15:guide>
        <p15:guide id="12" pos="4821" userDrawn="1">
          <p15:clr>
            <a:srgbClr val="5ACBF0"/>
          </p15:clr>
        </p15:guide>
        <p15:guide id="13" pos="5289" userDrawn="1">
          <p15:clr>
            <a:srgbClr val="5ACBF0"/>
          </p15:clr>
        </p15:guide>
        <p15:guide id="14" pos="5757" userDrawn="1">
          <p15:clr>
            <a:srgbClr val="5ACBF0"/>
          </p15:clr>
        </p15:guide>
        <p15:guide id="15" pos="6225" userDrawn="1">
          <p15:clr>
            <a:srgbClr val="5ACBF0"/>
          </p15:clr>
        </p15:guide>
        <p15:guide id="16" pos="234" userDrawn="1">
          <p15:clr>
            <a:srgbClr val="C35EA4"/>
          </p15:clr>
        </p15:guide>
        <p15:guide id="17" pos="6132"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10/5/2016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90494529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5.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gif"/><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gs>
            <a:gs pos="48000">
              <a:schemeClr val="accent6"/>
            </a:gs>
            <a:gs pos="100000">
              <a:schemeClr val="accent6">
                <a:lumMod val="60000"/>
                <a:lumOff val="40000"/>
              </a:schemeClr>
            </a:gs>
          </a:gsLst>
          <a:lin ang="18900000" scaled="1"/>
          <a:tileRect/>
        </a:gra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769" y="2951267"/>
            <a:ext cx="2703175" cy="3229365"/>
          </a:xfrm>
          <a:prstGeom prst="rect">
            <a:avLst/>
          </a:prstGeom>
        </p:spPr>
      </p:pic>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524" y="1088354"/>
            <a:ext cx="3767527" cy="1789576"/>
          </a:xfrm>
          <a:prstGeom prst="rect">
            <a:avLst/>
          </a:prstGeom>
        </p:spPr>
      </p:pic>
      <p:sp>
        <p:nvSpPr>
          <p:cNvPr id="8" name="Rectangle 7"/>
          <p:cNvSpPr/>
          <p:nvPr/>
        </p:nvSpPr>
        <p:spPr bwMode="auto">
          <a:xfrm>
            <a:off x="-1" y="2574608"/>
            <a:ext cx="4522573" cy="1233606"/>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0" rIns="74292" bIns="74295" numCol="1" rtlCol="0" anchor="ctr" anchorCtr="0" compatLnSpc="1">
            <a:prstTxWarp prst="textNoShape">
              <a:avLst/>
            </a:prstTxWarp>
          </a:bodyPr>
          <a:lstStyle/>
          <a:p>
            <a:pPr defTabSz="371466">
              <a:tabLst>
                <a:tab pos="188312" algn="l"/>
              </a:tabLst>
            </a:pPr>
            <a:r>
              <a:rPr lang="ru-RU" sz="4000" b="1" dirty="0">
                <a:solidFill>
                  <a:srgbClr val="FFFFFF"/>
                </a:solidFill>
                <a:latin typeface="Segoe UI Light" panose="020B0502040204020203" pitchFamily="34" charset="0"/>
                <a:cs typeface="Segoe UI Light" panose="020B0502040204020203" pitchFamily="34" charset="0"/>
              </a:rPr>
              <a:t>Управление ценой      потока сделок</a:t>
            </a:r>
          </a:p>
        </p:txBody>
      </p:sp>
      <mc:AlternateContent xmlns:mc="http://schemas.openxmlformats.org/markup-compatibility/2006" xmlns:a14="http://schemas.microsoft.com/office/drawing/2010/main">
        <mc:Choice Requires="a14">
          <p:sp>
            <p:nvSpPr>
              <p:cNvPr id="4" name="TextBox 3"/>
              <p:cNvSpPr txBox="1"/>
              <p:nvPr/>
            </p:nvSpPr>
            <p:spPr>
              <a:xfrm>
                <a:off x="6700944" y="1088354"/>
                <a:ext cx="2716962" cy="529119"/>
              </a:xfrm>
              <a:prstGeom prst="rect">
                <a:avLst/>
              </a:prstGeom>
              <a:noFill/>
              <a:ln>
                <a:noFill/>
              </a:ln>
              <a:effectLst/>
            </p:spPr>
            <p:txBody>
              <a:bodyPr wrap="none" lIns="0" tIns="0" rIns="0" bIns="0" rtlCol="0">
                <a:spAutoFit/>
              </a:bodyPr>
              <a:lstStyle/>
              <a:p>
                <a:pPr>
                  <a:lnSpc>
                    <a:spcPct val="90000"/>
                  </a:lnSpc>
                  <a:spcBef>
                    <a:spcPct val="20000"/>
                  </a:spcBef>
                  <a:buSzPct val="80000"/>
                </a:pPr>
                <a14:m>
                  <m:oMathPara xmlns:m="http://schemas.openxmlformats.org/officeDocument/2006/math">
                    <m:oMathParaPr>
                      <m:jc m:val="centerGroup"/>
                    </m:oMathParaPr>
                    <m:oMath xmlns:m="http://schemas.openxmlformats.org/officeDocument/2006/math">
                      <m:r>
                        <a:rPr lang="en-US" sz="1625" i="1">
                          <a:solidFill>
                            <a:schemeClr val="bg1">
                              <a:alpha val="30000"/>
                            </a:schemeClr>
                          </a:solidFill>
                          <a:latin typeface="Cambria Math" panose="02040503050406030204" pitchFamily="18" charset="0"/>
                        </a:rPr>
                        <m:t>𝑃</m:t>
                      </m:r>
                      <m:d>
                        <m:dPr>
                          <m:ctrlPr>
                            <a:rPr lang="en-US" sz="1625" i="1">
                              <a:solidFill>
                                <a:schemeClr val="bg1">
                                  <a:alpha val="30000"/>
                                </a:schemeClr>
                              </a:solidFill>
                              <a:latin typeface="Cambria Math" panose="02040503050406030204" pitchFamily="18" charset="0"/>
                            </a:rPr>
                          </m:ctrlPr>
                        </m:dPr>
                        <m:e>
                          <m:sSub>
                            <m:sSubPr>
                              <m:ctrlPr>
                                <a:rPr lang="en-US" sz="1625" i="1">
                                  <a:solidFill>
                                    <a:schemeClr val="bg1">
                                      <a:alpha val="30000"/>
                                    </a:schemeClr>
                                  </a:solidFill>
                                  <a:latin typeface="Cambria Math" panose="02040503050406030204" pitchFamily="18" charset="0"/>
                                </a:rPr>
                              </m:ctrlPr>
                            </m:sSubPr>
                            <m:e>
                              <m:r>
                                <a:rPr lang="en-US" sz="1625" i="1">
                                  <a:solidFill>
                                    <a:schemeClr val="bg1">
                                      <a:alpha val="30000"/>
                                    </a:schemeClr>
                                  </a:solidFill>
                                  <a:latin typeface="Cambria Math" panose="02040503050406030204" pitchFamily="18" charset="0"/>
                                </a:rPr>
                                <m:t>𝐴</m:t>
                              </m:r>
                            </m:e>
                            <m:sub>
                              <m:r>
                                <a:rPr lang="en-US" sz="1625" i="1">
                                  <a:solidFill>
                                    <a:schemeClr val="bg1">
                                      <a:alpha val="30000"/>
                                    </a:schemeClr>
                                  </a:solidFill>
                                  <a:latin typeface="Cambria Math" panose="02040503050406030204" pitchFamily="18" charset="0"/>
                                </a:rPr>
                                <m:t>𝑗</m:t>
                              </m:r>
                            </m:sub>
                          </m:sSub>
                        </m:e>
                        <m:e>
                          <m:r>
                            <a:rPr lang="en-US" sz="1625" i="1">
                              <a:solidFill>
                                <a:schemeClr val="bg1">
                                  <a:alpha val="30000"/>
                                </a:schemeClr>
                              </a:solidFill>
                              <a:latin typeface="Cambria Math" panose="02040503050406030204" pitchFamily="18" charset="0"/>
                            </a:rPr>
                            <m:t>𝐵</m:t>
                          </m:r>
                        </m:e>
                      </m:d>
                      <m:r>
                        <a:rPr lang="en-US" sz="1625" i="1">
                          <a:solidFill>
                            <a:schemeClr val="bg1">
                              <a:alpha val="30000"/>
                            </a:schemeClr>
                          </a:solidFill>
                          <a:latin typeface="Cambria Math" panose="02040503050406030204" pitchFamily="18" charset="0"/>
                        </a:rPr>
                        <m:t>=</m:t>
                      </m:r>
                      <m:f>
                        <m:fPr>
                          <m:ctrlPr>
                            <a:rPr lang="en-US" sz="1625" i="1">
                              <a:solidFill>
                                <a:schemeClr val="bg1">
                                  <a:alpha val="30000"/>
                                </a:schemeClr>
                              </a:solidFill>
                              <a:latin typeface="Cambria Math" panose="02040503050406030204" pitchFamily="18" charset="0"/>
                            </a:rPr>
                          </m:ctrlPr>
                        </m:fPr>
                        <m:num>
                          <m:r>
                            <a:rPr lang="en-US" sz="1625" i="1">
                              <a:solidFill>
                                <a:schemeClr val="bg1">
                                  <a:alpha val="30000"/>
                                </a:schemeClr>
                              </a:solidFill>
                              <a:latin typeface="Cambria Math" panose="02040503050406030204" pitchFamily="18" charset="0"/>
                            </a:rPr>
                            <m:t>𝑃</m:t>
                          </m:r>
                          <m:d>
                            <m:dPr>
                              <m:ctrlPr>
                                <a:rPr lang="en-US" sz="1625" i="1">
                                  <a:solidFill>
                                    <a:schemeClr val="bg1">
                                      <a:alpha val="30000"/>
                                    </a:schemeClr>
                                  </a:solidFill>
                                  <a:latin typeface="Cambria Math" panose="02040503050406030204" pitchFamily="18" charset="0"/>
                                </a:rPr>
                              </m:ctrlPr>
                            </m:dPr>
                            <m:e>
                              <m:sSub>
                                <m:sSubPr>
                                  <m:ctrlPr>
                                    <a:rPr lang="en-US" sz="1625" i="1">
                                      <a:solidFill>
                                        <a:schemeClr val="bg1">
                                          <a:alpha val="30000"/>
                                        </a:schemeClr>
                                      </a:solidFill>
                                      <a:latin typeface="Cambria Math" panose="02040503050406030204" pitchFamily="18" charset="0"/>
                                    </a:rPr>
                                  </m:ctrlPr>
                                </m:sSubPr>
                                <m:e>
                                  <m:r>
                                    <a:rPr lang="en-US" sz="1625" i="1">
                                      <a:solidFill>
                                        <a:schemeClr val="bg1">
                                          <a:alpha val="30000"/>
                                        </a:schemeClr>
                                      </a:solidFill>
                                      <a:latin typeface="Cambria Math" panose="02040503050406030204" pitchFamily="18" charset="0"/>
                                    </a:rPr>
                                    <m:t>𝐴</m:t>
                                  </m:r>
                                </m:e>
                                <m:sub>
                                  <m:r>
                                    <a:rPr lang="en-US" sz="1625" i="1">
                                      <a:solidFill>
                                        <a:schemeClr val="bg1">
                                          <a:alpha val="30000"/>
                                        </a:schemeClr>
                                      </a:solidFill>
                                      <a:latin typeface="Cambria Math" panose="02040503050406030204" pitchFamily="18" charset="0"/>
                                    </a:rPr>
                                    <m:t>𝑗</m:t>
                                  </m:r>
                                </m:sub>
                              </m:sSub>
                            </m:e>
                          </m:d>
                          <m:r>
                            <a:rPr lang="en-US" sz="1625" i="1">
                              <a:solidFill>
                                <a:schemeClr val="bg1">
                                  <a:alpha val="30000"/>
                                </a:schemeClr>
                              </a:solidFill>
                              <a:latin typeface="Cambria Math" panose="02040503050406030204" pitchFamily="18" charset="0"/>
                            </a:rPr>
                            <m:t>𝑃</m:t>
                          </m:r>
                          <m:r>
                            <a:rPr lang="en-US" sz="1625" i="1">
                              <a:solidFill>
                                <a:schemeClr val="bg1">
                                  <a:alpha val="30000"/>
                                </a:schemeClr>
                              </a:solidFill>
                              <a:latin typeface="Cambria Math" panose="02040503050406030204" pitchFamily="18" charset="0"/>
                            </a:rPr>
                            <m:t>(</m:t>
                          </m:r>
                          <m:r>
                            <a:rPr lang="en-US" sz="1625" i="1">
                              <a:solidFill>
                                <a:schemeClr val="bg1">
                                  <a:alpha val="30000"/>
                                </a:schemeClr>
                              </a:solidFill>
                              <a:latin typeface="Cambria Math" panose="02040503050406030204" pitchFamily="18" charset="0"/>
                            </a:rPr>
                            <m:t>𝐵</m:t>
                          </m:r>
                          <m:r>
                            <a:rPr lang="en-US" sz="1625" i="1">
                              <a:solidFill>
                                <a:schemeClr val="bg1">
                                  <a:alpha val="30000"/>
                                </a:schemeClr>
                              </a:solidFill>
                              <a:latin typeface="Cambria Math" panose="02040503050406030204" pitchFamily="18" charset="0"/>
                            </a:rPr>
                            <m:t>|</m:t>
                          </m:r>
                          <m:sSub>
                            <m:sSubPr>
                              <m:ctrlPr>
                                <a:rPr lang="en-US" sz="1625" i="1">
                                  <a:solidFill>
                                    <a:schemeClr val="bg1">
                                      <a:alpha val="30000"/>
                                    </a:schemeClr>
                                  </a:solidFill>
                                  <a:latin typeface="Cambria Math" panose="02040503050406030204" pitchFamily="18" charset="0"/>
                                </a:rPr>
                              </m:ctrlPr>
                            </m:sSubPr>
                            <m:e>
                              <m:r>
                                <a:rPr lang="en-US" sz="1625" i="1">
                                  <a:solidFill>
                                    <a:schemeClr val="bg1">
                                      <a:alpha val="30000"/>
                                    </a:schemeClr>
                                  </a:solidFill>
                                  <a:latin typeface="Cambria Math" panose="02040503050406030204" pitchFamily="18" charset="0"/>
                                </a:rPr>
                                <m:t>𝐴</m:t>
                              </m:r>
                            </m:e>
                            <m:sub>
                              <m:r>
                                <a:rPr lang="en-US" sz="1625" i="1">
                                  <a:solidFill>
                                    <a:schemeClr val="bg1">
                                      <a:alpha val="30000"/>
                                    </a:schemeClr>
                                  </a:solidFill>
                                  <a:latin typeface="Cambria Math" panose="02040503050406030204" pitchFamily="18" charset="0"/>
                                </a:rPr>
                                <m:t>𝑗</m:t>
                              </m:r>
                            </m:sub>
                          </m:sSub>
                          <m:r>
                            <a:rPr lang="en-US" sz="1625" i="1">
                              <a:solidFill>
                                <a:schemeClr val="bg1">
                                  <a:alpha val="30000"/>
                                </a:schemeClr>
                              </a:solidFill>
                              <a:latin typeface="Cambria Math" panose="02040503050406030204" pitchFamily="18" charset="0"/>
                            </a:rPr>
                            <m:t>)</m:t>
                          </m:r>
                        </m:num>
                        <m:den>
                          <m:nary>
                            <m:naryPr>
                              <m:chr m:val="∑"/>
                              <m:ctrlPr>
                                <a:rPr lang="en-US" sz="1625" i="1">
                                  <a:solidFill>
                                    <a:schemeClr val="bg1">
                                      <a:alpha val="30000"/>
                                    </a:schemeClr>
                                  </a:solidFill>
                                  <a:latin typeface="Cambria Math" panose="02040503050406030204" pitchFamily="18" charset="0"/>
                                </a:rPr>
                              </m:ctrlPr>
                            </m:naryPr>
                            <m:sub>
                              <m:r>
                                <m:rPr>
                                  <m:brk m:alnAt="23"/>
                                </m:rPr>
                                <a:rPr lang="en-US" sz="1625" i="1">
                                  <a:solidFill>
                                    <a:schemeClr val="bg1">
                                      <a:alpha val="30000"/>
                                    </a:schemeClr>
                                  </a:solidFill>
                                  <a:latin typeface="Cambria Math" panose="02040503050406030204" pitchFamily="18" charset="0"/>
                                </a:rPr>
                                <m:t>𝑖</m:t>
                              </m:r>
                              <m:r>
                                <a:rPr lang="en-US" sz="1625" i="1">
                                  <a:solidFill>
                                    <a:schemeClr val="bg1">
                                      <a:alpha val="30000"/>
                                    </a:schemeClr>
                                  </a:solidFill>
                                  <a:latin typeface="Cambria Math" panose="02040503050406030204" pitchFamily="18" charset="0"/>
                                </a:rPr>
                                <m:t>=1</m:t>
                              </m:r>
                            </m:sub>
                            <m:sup>
                              <m:r>
                                <a:rPr lang="en-US" sz="1625" i="1">
                                  <a:solidFill>
                                    <a:schemeClr val="bg1">
                                      <a:alpha val="30000"/>
                                    </a:schemeClr>
                                  </a:solidFill>
                                  <a:latin typeface="Cambria Math" panose="02040503050406030204" pitchFamily="18" charset="0"/>
                                </a:rPr>
                                <m:t>𝑁</m:t>
                              </m:r>
                            </m:sup>
                            <m:e>
                              <m:r>
                                <a:rPr lang="en-US" sz="1625" i="1">
                                  <a:solidFill>
                                    <a:schemeClr val="bg1">
                                      <a:alpha val="30000"/>
                                    </a:schemeClr>
                                  </a:solidFill>
                                  <a:latin typeface="Cambria Math" panose="02040503050406030204" pitchFamily="18" charset="0"/>
                                </a:rPr>
                                <m:t>𝑃</m:t>
                              </m:r>
                              <m:d>
                                <m:dPr>
                                  <m:ctrlPr>
                                    <a:rPr lang="en-US" sz="1625" i="1">
                                      <a:solidFill>
                                        <a:schemeClr val="bg1">
                                          <a:alpha val="30000"/>
                                        </a:schemeClr>
                                      </a:solidFill>
                                      <a:latin typeface="Cambria Math" panose="02040503050406030204" pitchFamily="18" charset="0"/>
                                    </a:rPr>
                                  </m:ctrlPr>
                                </m:dPr>
                                <m:e>
                                  <m:sSub>
                                    <m:sSubPr>
                                      <m:ctrlPr>
                                        <a:rPr lang="en-US" sz="1625" i="1">
                                          <a:solidFill>
                                            <a:schemeClr val="bg1">
                                              <a:alpha val="30000"/>
                                            </a:schemeClr>
                                          </a:solidFill>
                                          <a:latin typeface="Cambria Math" panose="02040503050406030204" pitchFamily="18" charset="0"/>
                                        </a:rPr>
                                      </m:ctrlPr>
                                    </m:sSubPr>
                                    <m:e>
                                      <m:r>
                                        <a:rPr lang="en-US" sz="1625" i="1">
                                          <a:solidFill>
                                            <a:schemeClr val="bg1">
                                              <a:alpha val="30000"/>
                                            </a:schemeClr>
                                          </a:solidFill>
                                          <a:latin typeface="Cambria Math" panose="02040503050406030204" pitchFamily="18" charset="0"/>
                                        </a:rPr>
                                        <m:t>𝐴</m:t>
                                      </m:r>
                                    </m:e>
                                    <m:sub>
                                      <m:r>
                                        <a:rPr lang="en-US" sz="1625" i="1">
                                          <a:solidFill>
                                            <a:schemeClr val="bg1">
                                              <a:alpha val="30000"/>
                                            </a:schemeClr>
                                          </a:solidFill>
                                          <a:latin typeface="Cambria Math" panose="02040503050406030204" pitchFamily="18" charset="0"/>
                                        </a:rPr>
                                        <m:t>𝑖</m:t>
                                      </m:r>
                                    </m:sub>
                                  </m:sSub>
                                </m:e>
                              </m:d>
                              <m:r>
                                <a:rPr lang="en-US" sz="1625" i="1">
                                  <a:solidFill>
                                    <a:schemeClr val="bg1">
                                      <a:alpha val="30000"/>
                                    </a:schemeClr>
                                  </a:solidFill>
                                  <a:latin typeface="Cambria Math" panose="02040503050406030204" pitchFamily="18" charset="0"/>
                                </a:rPr>
                                <m:t>𝑃</m:t>
                              </m:r>
                              <m:r>
                                <a:rPr lang="en-US" sz="1625" i="1">
                                  <a:solidFill>
                                    <a:schemeClr val="bg1">
                                      <a:alpha val="30000"/>
                                    </a:schemeClr>
                                  </a:solidFill>
                                  <a:latin typeface="Cambria Math" panose="02040503050406030204" pitchFamily="18" charset="0"/>
                                </a:rPr>
                                <m:t>(</m:t>
                              </m:r>
                              <m:r>
                                <a:rPr lang="en-US" sz="1625" i="1">
                                  <a:solidFill>
                                    <a:schemeClr val="bg1">
                                      <a:alpha val="30000"/>
                                    </a:schemeClr>
                                  </a:solidFill>
                                  <a:latin typeface="Cambria Math" panose="02040503050406030204" pitchFamily="18" charset="0"/>
                                </a:rPr>
                                <m:t>𝐵</m:t>
                              </m:r>
                              <m:r>
                                <a:rPr lang="en-US" sz="1625" i="1">
                                  <a:solidFill>
                                    <a:schemeClr val="bg1">
                                      <a:alpha val="30000"/>
                                    </a:schemeClr>
                                  </a:solidFill>
                                  <a:latin typeface="Cambria Math" panose="02040503050406030204" pitchFamily="18" charset="0"/>
                                </a:rPr>
                                <m:t>|</m:t>
                              </m:r>
                              <m:sSub>
                                <m:sSubPr>
                                  <m:ctrlPr>
                                    <a:rPr lang="en-US" sz="1625" i="1">
                                      <a:solidFill>
                                        <a:schemeClr val="bg1">
                                          <a:alpha val="30000"/>
                                        </a:schemeClr>
                                      </a:solidFill>
                                      <a:latin typeface="Cambria Math" panose="02040503050406030204" pitchFamily="18" charset="0"/>
                                    </a:rPr>
                                  </m:ctrlPr>
                                </m:sSubPr>
                                <m:e>
                                  <m:r>
                                    <a:rPr lang="en-US" sz="1625" i="1">
                                      <a:solidFill>
                                        <a:schemeClr val="bg1">
                                          <a:alpha val="30000"/>
                                        </a:schemeClr>
                                      </a:solidFill>
                                      <a:latin typeface="Cambria Math" panose="02040503050406030204" pitchFamily="18" charset="0"/>
                                    </a:rPr>
                                    <m:t>𝐴</m:t>
                                  </m:r>
                                </m:e>
                                <m:sub>
                                  <m:r>
                                    <a:rPr lang="en-US" sz="1625" i="1">
                                      <a:solidFill>
                                        <a:schemeClr val="bg1">
                                          <a:alpha val="30000"/>
                                        </a:schemeClr>
                                      </a:solidFill>
                                      <a:latin typeface="Cambria Math" panose="02040503050406030204" pitchFamily="18" charset="0"/>
                                    </a:rPr>
                                    <m:t>𝑖</m:t>
                                  </m:r>
                                </m:sub>
                              </m:sSub>
                              <m:r>
                                <a:rPr lang="en-US" sz="1625" i="1">
                                  <a:solidFill>
                                    <a:schemeClr val="bg1">
                                      <a:alpha val="30000"/>
                                    </a:schemeClr>
                                  </a:solidFill>
                                  <a:latin typeface="Cambria Math" panose="02040503050406030204" pitchFamily="18" charset="0"/>
                                </a:rPr>
                                <m:t>)</m:t>
                              </m:r>
                            </m:e>
                          </m:nary>
                        </m:den>
                      </m:f>
                    </m:oMath>
                  </m:oMathPara>
                </a14:m>
                <a:endParaRPr lang="ru-RU" sz="1625" dirty="0">
                  <a:solidFill>
                    <a:schemeClr val="bg1">
                      <a:alpha val="30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700944" y="1088354"/>
                <a:ext cx="2716962" cy="529119"/>
              </a:xfrm>
              <a:prstGeom prst="rect">
                <a:avLst/>
              </a:prstGeom>
              <a:blipFill>
                <a:blip r:embed="rId5"/>
                <a:stretch>
                  <a:fillRect t="-3488" b="-2326"/>
                </a:stretch>
              </a:blipFill>
              <a:ln>
                <a:noFill/>
              </a:ln>
              <a:effec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941596" y="5593192"/>
                <a:ext cx="834510" cy="247632"/>
              </a:xfrm>
              <a:prstGeom prst="rect">
                <a:avLst/>
              </a:prstGeom>
              <a:noFill/>
              <a:ln>
                <a:noFill/>
              </a:ln>
              <a:effectLst/>
            </p:spPr>
            <p:txBody>
              <a:bodyPr wrap="square" lIns="0" tIns="0" rIns="0" bIns="0" rtlCol="0">
                <a:spAutoFit/>
              </a:bodyPr>
              <a:lstStyle/>
              <a:p>
                <a:pPr>
                  <a:lnSpc>
                    <a:spcPct val="90000"/>
                  </a:lnSpc>
                  <a:spcBef>
                    <a:spcPct val="20000"/>
                  </a:spcBef>
                  <a:buSzPct val="80000"/>
                </a:pPr>
                <a14:m>
                  <m:oMathPara xmlns:m="http://schemas.openxmlformats.org/officeDocument/2006/math">
                    <m:oMathParaPr>
                      <m:jc m:val="centerGroup"/>
                    </m:oMathParaPr>
                    <m:oMath xmlns:m="http://schemas.openxmlformats.org/officeDocument/2006/math">
                      <m:d>
                        <m:dPr>
                          <m:begChr m:val="⟨"/>
                          <m:endChr m:val=""/>
                          <m:ctrlPr>
                            <a:rPr lang="en-US" sz="1788" i="1">
                              <a:solidFill>
                                <a:schemeClr val="bg1">
                                  <a:alpha val="50000"/>
                                </a:schemeClr>
                              </a:solidFill>
                              <a:latin typeface="Cambria Math" panose="02040503050406030204" pitchFamily="18" charset="0"/>
                            </a:rPr>
                          </m:ctrlPr>
                        </m:dPr>
                        <m:e>
                          <m:r>
                            <m:rPr>
                              <m:sty m:val="p"/>
                            </m:rPr>
                            <a:rPr lang="el-GR" sz="1788" i="1">
                              <a:solidFill>
                                <a:schemeClr val="bg1">
                                  <a:alpha val="50000"/>
                                </a:schemeClr>
                              </a:solidFill>
                              <a:latin typeface="Cambria Math" panose="02040503050406030204" pitchFamily="18" charset="0"/>
                              <a:ea typeface="Cambria Math" panose="02040503050406030204" pitchFamily="18" charset="0"/>
                            </a:rPr>
                            <m:t>Ω</m:t>
                          </m:r>
                          <m:r>
                            <a:rPr lang="ru-RU" sz="1788" i="1">
                              <a:solidFill>
                                <a:schemeClr val="bg1">
                                  <a:alpha val="50000"/>
                                </a:schemeClr>
                              </a:solidFill>
                              <a:latin typeface="Cambria Math" panose="02040503050406030204" pitchFamily="18" charset="0"/>
                              <a:ea typeface="Cambria Math" panose="02040503050406030204" pitchFamily="18" charset="0"/>
                            </a:rPr>
                            <m:t>,</m:t>
                          </m:r>
                          <m:r>
                            <a:rPr lang="ru-RU" sz="1788" i="1">
                              <a:solidFill>
                                <a:schemeClr val="bg1">
                                  <a:alpha val="50000"/>
                                </a:schemeClr>
                              </a:solidFill>
                              <a:latin typeface="Cambria Math" panose="02040503050406030204" pitchFamily="18" charset="0"/>
                              <a:ea typeface="Cambria Math" panose="02040503050406030204" pitchFamily="18" charset="0"/>
                            </a:rPr>
                            <m:t>𝔘</m:t>
                          </m:r>
                          <m:r>
                            <a:rPr lang="en-US" sz="1788" i="1">
                              <a:solidFill>
                                <a:schemeClr val="bg1">
                                  <a:alpha val="50000"/>
                                </a:schemeClr>
                              </a:solidFill>
                              <a:latin typeface="Cambria Math" panose="02040503050406030204" pitchFamily="18" charset="0"/>
                              <a:ea typeface="Cambria Math" panose="02040503050406030204" pitchFamily="18" charset="0"/>
                            </a:rPr>
                            <m:t>,</m:t>
                          </m:r>
                          <m:r>
                            <a:rPr lang="el-GR" sz="1788" i="1">
                              <a:solidFill>
                                <a:schemeClr val="bg1">
                                  <a:alpha val="50000"/>
                                </a:schemeClr>
                              </a:solidFill>
                              <a:latin typeface="Cambria Math" panose="02040503050406030204" pitchFamily="18" charset="0"/>
                              <a:ea typeface="Cambria Math" panose="02040503050406030204" pitchFamily="18" charset="0"/>
                            </a:rPr>
                            <m:t> </m:t>
                          </m:r>
                          <m:d>
                            <m:dPr>
                              <m:begChr m:val=""/>
                              <m:endChr m:val="⟩"/>
                              <m:ctrlPr>
                                <a:rPr lang="el-GR" sz="1788" i="1">
                                  <a:solidFill>
                                    <a:schemeClr val="bg1">
                                      <a:alpha val="50000"/>
                                    </a:schemeClr>
                                  </a:solidFill>
                                  <a:latin typeface="Cambria Math" panose="02040503050406030204" pitchFamily="18" charset="0"/>
                                  <a:ea typeface="Cambria Math" panose="02040503050406030204" pitchFamily="18" charset="0"/>
                                </a:rPr>
                              </m:ctrlPr>
                            </m:dPr>
                            <m:e>
                              <m:r>
                                <a:rPr lang="el-GR" sz="1788" i="1">
                                  <a:solidFill>
                                    <a:schemeClr val="bg1">
                                      <a:alpha val="50000"/>
                                    </a:schemeClr>
                                  </a:solidFill>
                                  <a:latin typeface="Cambria Math" panose="02040503050406030204" pitchFamily="18" charset="0"/>
                                  <a:ea typeface="Cambria Math" panose="02040503050406030204" pitchFamily="18" charset="0"/>
                                </a:rPr>
                                <m:t>ℙ</m:t>
                              </m:r>
                            </m:e>
                          </m:d>
                        </m:e>
                      </m:d>
                    </m:oMath>
                  </m:oMathPara>
                </a14:m>
                <a:endParaRPr lang="ru-RU" sz="1788" dirty="0">
                  <a:solidFill>
                    <a:schemeClr val="bg1">
                      <a:alpha val="50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941596" y="5593192"/>
                <a:ext cx="834510" cy="247632"/>
              </a:xfrm>
              <a:prstGeom prst="rect">
                <a:avLst/>
              </a:prstGeom>
              <a:blipFill>
                <a:blip r:embed="rId6"/>
                <a:stretch>
                  <a:fillRect l="-48529" t="-202500" r="-65441" b="-295000"/>
                </a:stretch>
              </a:blipFill>
              <a:ln>
                <a:noFill/>
              </a:ln>
              <a:effectLst/>
            </p:spPr>
            <p:txBody>
              <a:bodyPr/>
              <a:lstStyle/>
              <a:p>
                <a:r>
                  <a:rPr lang="ru-RU">
                    <a:noFill/>
                  </a:rPr>
                  <a:t> </a:t>
                </a:r>
              </a:p>
            </p:txBody>
          </p:sp>
        </mc:Fallback>
      </mc:AlternateContent>
      <p:pic>
        <p:nvPicPr>
          <p:cNvPr id="7" name="Рисунок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8726" y="5102463"/>
            <a:ext cx="1789180" cy="981458"/>
          </a:xfrm>
          <a:prstGeom prst="rect">
            <a:avLst/>
          </a:prstGeom>
        </p:spPr>
      </p:pic>
    </p:spTree>
    <p:extLst>
      <p:ext uri="{BB962C8B-B14F-4D97-AF65-F5344CB8AC3E}">
        <p14:creationId xmlns:p14="http://schemas.microsoft.com/office/powerpoint/2010/main" val="192168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90"/>
          <p:cNvSpPr>
            <a:spLocks/>
          </p:cNvSpPr>
          <p:nvPr/>
        </p:nvSpPr>
        <p:spPr>
          <a:xfrm>
            <a:off x="424534" y="1046461"/>
            <a:ext cx="4416490" cy="900000"/>
          </a:xfrm>
          <a:prstGeom prst="rect">
            <a:avLst/>
          </a:prstGeom>
          <a:noFill/>
          <a:ln w="38100">
            <a:solidFill>
              <a:schemeClr val="accent1"/>
            </a:solidFill>
          </a:ln>
        </p:spPr>
        <p:txBody>
          <a:bodyPr wrap="square" anchor="ctr">
            <a:spAutoFit/>
          </a:bodyPr>
          <a:lstStyle/>
          <a:p>
            <a:pPr algn="ctr" defTabSz="577454">
              <a:spcBef>
                <a:spcPct val="0"/>
              </a:spcBef>
              <a:spcAft>
                <a:spcPts val="406"/>
              </a:spcAft>
            </a:pPr>
            <a:r>
              <a:rPr lang="ru-RU" sz="1400" spc="-24" dirty="0">
                <a:solidFill>
                  <a:schemeClr val="bg1"/>
                </a:solidFill>
                <a:latin typeface="+mj-lt"/>
                <a:ea typeface="MS PGothic" panose="020B0600070205080204" pitchFamily="34" charset="-128"/>
                <a:cs typeface="Segoe UI Semilight" panose="020B0402040204020203" pitchFamily="34" charset="0"/>
              </a:rPr>
              <a:t>Традиционный подход к управлению рыночным риском </a:t>
            </a:r>
            <a:r>
              <a:rPr lang="en-US" sz="1400" spc="-24" dirty="0">
                <a:solidFill>
                  <a:schemeClr val="bg1"/>
                </a:solidFill>
                <a:latin typeface="+mj-lt"/>
                <a:ea typeface="MS PGothic" panose="020B0600070205080204" pitchFamily="34" charset="-128"/>
                <a:cs typeface="Segoe UI Semilight" panose="020B0402040204020203" pitchFamily="34" charset="0"/>
              </a:rPr>
              <a:t>:</a:t>
            </a:r>
            <a:r>
              <a:rPr lang="ru-RU" sz="1400" spc="-24" dirty="0">
                <a:solidFill>
                  <a:schemeClr val="bg1"/>
                </a:solidFill>
                <a:latin typeface="+mj-lt"/>
                <a:ea typeface="MS PGothic" panose="020B0600070205080204" pitchFamily="34" charset="-128"/>
                <a:cs typeface="Segoe UI Semilight" panose="020B0402040204020203" pitchFamily="34" charset="0"/>
              </a:rPr>
              <a:t>  Хеджирование</a:t>
            </a:r>
            <a:endParaRPr lang="ru-RU" sz="1400" spc="-24" dirty="0">
              <a:latin typeface="+mj-lt"/>
              <a:ea typeface="MS PGothic" panose="020B0600070205080204" pitchFamily="34" charset="-128"/>
              <a:cs typeface="Segoe UI Semilight" panose="020B0402040204020203" pitchFamily="34" charset="0"/>
            </a:endParaRPr>
          </a:p>
        </p:txBody>
      </p:sp>
      <p:sp>
        <p:nvSpPr>
          <p:cNvPr id="6" name="Прямоугольник 5"/>
          <p:cNvSpPr>
            <a:spLocks/>
          </p:cNvSpPr>
          <p:nvPr/>
        </p:nvSpPr>
        <p:spPr>
          <a:xfrm>
            <a:off x="485024" y="2273511"/>
            <a:ext cx="4356000" cy="3539430"/>
          </a:xfrm>
          <a:prstGeom prst="rect">
            <a:avLst/>
          </a:prstGeom>
          <a:noFill/>
          <a:ln>
            <a:solidFill>
              <a:schemeClr val="bg1">
                <a:lumMod val="90000"/>
                <a:lumOff val="10000"/>
              </a:schemeClr>
            </a:solidFill>
          </a:ln>
        </p:spPr>
        <p:txBody>
          <a:bodyPr wrap="square">
            <a:spAutoFit/>
          </a:bodyPr>
          <a:lstStyle/>
          <a:p>
            <a:r>
              <a:rPr lang="ru-RU" sz="1400" dirty="0">
                <a:solidFill>
                  <a:schemeClr val="bg1"/>
                </a:solidFill>
                <a:latin typeface="+mj-lt"/>
              </a:rPr>
              <a:t>Хеджирование разовой (одиночной) сделки</a:t>
            </a:r>
          </a:p>
          <a:p>
            <a:endParaRPr lang="ru-RU" sz="1400" dirty="0">
              <a:solidFill>
                <a:schemeClr val="bg1"/>
              </a:solidFill>
              <a:latin typeface="+mj-lt"/>
            </a:endParaRPr>
          </a:p>
          <a:p>
            <a:r>
              <a:rPr lang="ru-RU" sz="1400" dirty="0">
                <a:solidFill>
                  <a:schemeClr val="bg1"/>
                </a:solidFill>
                <a:latin typeface="+mj-lt"/>
              </a:rPr>
              <a:t>Статистическая операция, позволяющая корректно просчитать конечный результат и принять решение о хеджировании. Фактически в этом случае производный инструмент позволяет устранить разрыв во времени между приобретением и реализацией актива</a:t>
            </a:r>
          </a:p>
          <a:p>
            <a:endParaRPr lang="ru-RU" sz="1400" dirty="0">
              <a:solidFill>
                <a:schemeClr val="bg1"/>
              </a:solidFill>
              <a:latin typeface="+mj-lt"/>
            </a:endParaRPr>
          </a:p>
          <a:p>
            <a:r>
              <a:rPr lang="ru-RU" sz="1400" dirty="0">
                <a:solidFill>
                  <a:schemeClr val="bg1"/>
                </a:solidFill>
                <a:latin typeface="+mj-lt"/>
              </a:rPr>
              <a:t>Хеджирование используется для защиты от больших рыночных изменений цены</a:t>
            </a:r>
          </a:p>
          <a:p>
            <a:endParaRPr lang="ru-RU" sz="1400" dirty="0">
              <a:solidFill>
                <a:schemeClr val="bg1"/>
              </a:solidFill>
              <a:latin typeface="+mj-lt"/>
            </a:endParaRPr>
          </a:p>
          <a:p>
            <a:r>
              <a:rPr lang="ru-RU" sz="1400" dirty="0">
                <a:solidFill>
                  <a:schemeClr val="bg1"/>
                </a:solidFill>
                <a:latin typeface="+mj-lt"/>
              </a:rPr>
              <a:t>Нет ожиданий относительно будущей цены. Действия клиента определяются имеющимися данными о разбросе цены базисного актива за предыдущие периоды</a:t>
            </a:r>
          </a:p>
        </p:txBody>
      </p:sp>
      <p:sp>
        <p:nvSpPr>
          <p:cNvPr id="7" name="Прямоугольник 6"/>
          <p:cNvSpPr>
            <a:spLocks/>
          </p:cNvSpPr>
          <p:nvPr/>
        </p:nvSpPr>
        <p:spPr>
          <a:xfrm>
            <a:off x="5030271" y="2273511"/>
            <a:ext cx="4356000" cy="3539430"/>
          </a:xfrm>
          <a:prstGeom prst="rect">
            <a:avLst/>
          </a:prstGeom>
          <a:ln>
            <a:solidFill>
              <a:schemeClr val="bg1">
                <a:lumMod val="90000"/>
                <a:lumOff val="10000"/>
              </a:schemeClr>
            </a:solidFill>
          </a:ln>
        </p:spPr>
        <p:txBody>
          <a:bodyPr wrap="square">
            <a:spAutoFit/>
          </a:bodyPr>
          <a:lstStyle/>
          <a:p>
            <a:r>
              <a:rPr lang="ru-RU" sz="1400" dirty="0">
                <a:solidFill>
                  <a:schemeClr val="bg1"/>
                </a:solidFill>
                <a:latin typeface="+mj-lt"/>
              </a:rPr>
              <a:t>Управления постоянным потоком сделок от текущей деятельности компании </a:t>
            </a:r>
          </a:p>
          <a:p>
            <a:endParaRPr lang="ru-RU" sz="1400" dirty="0">
              <a:solidFill>
                <a:schemeClr val="bg1"/>
              </a:solidFill>
              <a:latin typeface="+mj-lt"/>
            </a:endParaRPr>
          </a:p>
          <a:p>
            <a:r>
              <a:rPr lang="ru-RU" sz="1400" dirty="0">
                <a:solidFill>
                  <a:schemeClr val="bg1"/>
                </a:solidFill>
                <a:latin typeface="+mj-lt"/>
              </a:rPr>
              <a:t>Принятие решения по каждой сделке основывается на  текущих рыночных факторах (динамика цен, волатильность) </a:t>
            </a:r>
          </a:p>
          <a:p>
            <a:endParaRPr lang="ru-RU" sz="1400" dirty="0">
              <a:solidFill>
                <a:schemeClr val="bg1"/>
              </a:solidFill>
              <a:latin typeface="+mj-lt"/>
            </a:endParaRPr>
          </a:p>
          <a:p>
            <a:r>
              <a:rPr lang="ru-RU" sz="1400" dirty="0">
                <a:solidFill>
                  <a:schemeClr val="bg1"/>
                </a:solidFill>
                <a:latin typeface="+mj-lt"/>
              </a:rPr>
              <a:t>Результат постоянного использования производных в равном объеме в течении определенного периода времени  сравнивают со средней ценой актива за период</a:t>
            </a:r>
          </a:p>
          <a:p>
            <a:endParaRPr lang="ru-RU" sz="1400" dirty="0">
              <a:solidFill>
                <a:schemeClr val="bg1"/>
              </a:solidFill>
              <a:latin typeface="+mj-lt"/>
            </a:endParaRPr>
          </a:p>
          <a:p>
            <a:r>
              <a:rPr lang="ru-RU" sz="1400" dirty="0">
                <a:solidFill>
                  <a:schemeClr val="bg1"/>
                </a:solidFill>
                <a:latin typeface="+mj-lt"/>
              </a:rPr>
              <a:t>Решение о каждой сделке принимается, </a:t>
            </a:r>
            <a:endParaRPr lang="en-US" sz="1400" dirty="0">
              <a:solidFill>
                <a:schemeClr val="bg1"/>
              </a:solidFill>
              <a:latin typeface="+mj-lt"/>
            </a:endParaRPr>
          </a:p>
          <a:p>
            <a:r>
              <a:rPr lang="ru-RU" sz="1400" dirty="0">
                <a:solidFill>
                  <a:schemeClr val="bg1"/>
                </a:solidFill>
                <a:latin typeface="+mj-lt"/>
              </a:rPr>
              <a:t>если изменения цены актива будут положительными. В противном случае сделки не происходит</a:t>
            </a:r>
            <a:endParaRPr lang="en-US" sz="1400" dirty="0">
              <a:solidFill>
                <a:schemeClr val="bg1"/>
              </a:solidFill>
              <a:latin typeface="+mj-lt"/>
            </a:endParaRPr>
          </a:p>
          <a:p>
            <a:endParaRPr lang="ru-RU" sz="1400" dirty="0">
              <a:solidFill>
                <a:schemeClr val="bg1"/>
              </a:solidFill>
              <a:latin typeface="+mj-lt"/>
            </a:endParaRPr>
          </a:p>
        </p:txBody>
      </p:sp>
      <p:sp>
        <p:nvSpPr>
          <p:cNvPr id="14" name="Rectangle 90"/>
          <p:cNvSpPr/>
          <p:nvPr/>
        </p:nvSpPr>
        <p:spPr>
          <a:xfrm>
            <a:off x="5030271" y="1046461"/>
            <a:ext cx="4356000" cy="900000"/>
          </a:xfrm>
          <a:prstGeom prst="rect">
            <a:avLst/>
          </a:prstGeom>
          <a:noFill/>
          <a:ln w="38100">
            <a:solidFill>
              <a:schemeClr val="accent1"/>
            </a:solidFill>
          </a:ln>
        </p:spPr>
        <p:txBody>
          <a:bodyPr wrap="square" anchor="ctr">
            <a:spAutoFit/>
          </a:bodyPr>
          <a:lstStyle/>
          <a:p>
            <a:pPr algn="ctr" defTabSz="577454">
              <a:spcBef>
                <a:spcPct val="0"/>
              </a:spcBef>
              <a:spcAft>
                <a:spcPts val="406"/>
              </a:spcAft>
            </a:pPr>
            <a:r>
              <a:rPr lang="ru-RU" sz="1400" spc="-24" dirty="0">
                <a:solidFill>
                  <a:schemeClr val="bg1"/>
                </a:solidFill>
                <a:latin typeface="+mj-lt"/>
                <a:ea typeface="MS PGothic" panose="020B0600070205080204" pitchFamily="34" charset="-128"/>
                <a:cs typeface="Segoe UI Semilight" panose="020B0402040204020203" pitchFamily="34" charset="0"/>
              </a:rPr>
              <a:t>Подход</a:t>
            </a:r>
            <a:r>
              <a:rPr lang="en-US" sz="1400" spc="-24" dirty="0">
                <a:solidFill>
                  <a:schemeClr val="bg1"/>
                </a:solidFill>
                <a:latin typeface="+mj-lt"/>
                <a:ea typeface="MS PGothic" panose="020B0600070205080204" pitchFamily="34" charset="-128"/>
                <a:cs typeface="Segoe UI Semilight" panose="020B0402040204020203" pitchFamily="34" charset="0"/>
              </a:rPr>
              <a:t>  </a:t>
            </a:r>
            <a:r>
              <a:rPr lang="ru-RU" sz="1400" spc="-24" dirty="0">
                <a:solidFill>
                  <a:schemeClr val="bg1"/>
                </a:solidFill>
                <a:latin typeface="+mj-lt"/>
                <a:ea typeface="MS PGothic" panose="020B0600070205080204" pitchFamily="34" charset="-128"/>
                <a:cs typeface="Segoe UI Semilight" panose="020B0402040204020203" pitchFamily="34" charset="0"/>
              </a:rPr>
              <a:t>                         </a:t>
            </a:r>
            <a:r>
              <a:rPr lang="en-US" sz="1400" spc="-24" dirty="0">
                <a:solidFill>
                  <a:schemeClr val="bg1"/>
                </a:solidFill>
                <a:latin typeface="+mj-lt"/>
                <a:ea typeface="MS PGothic" panose="020B0600070205080204" pitchFamily="34" charset="-128"/>
                <a:cs typeface="Segoe UI Semilight" panose="020B0402040204020203" pitchFamily="34" charset="0"/>
              </a:rPr>
              <a:t>:</a:t>
            </a:r>
          </a:p>
          <a:p>
            <a:pPr algn="ctr" defTabSz="577454">
              <a:spcBef>
                <a:spcPct val="0"/>
              </a:spcBef>
              <a:spcAft>
                <a:spcPts val="406"/>
              </a:spcAft>
            </a:pPr>
            <a:r>
              <a:rPr lang="ru-RU" sz="1400" spc="-24" dirty="0">
                <a:solidFill>
                  <a:schemeClr val="bg1"/>
                </a:solidFill>
                <a:latin typeface="+mj-lt"/>
                <a:ea typeface="MS PGothic" panose="020B0600070205080204" pitchFamily="34" charset="-128"/>
                <a:cs typeface="Segoe UI Semilight" panose="020B0402040204020203" pitchFamily="34" charset="0"/>
              </a:rPr>
              <a:t>Управление ценой потока сделок</a:t>
            </a:r>
            <a:endParaRPr lang="ru-RU" sz="1400" spc="-24" dirty="0">
              <a:latin typeface="+mj-lt"/>
              <a:ea typeface="MS PGothic" panose="020B0600070205080204" pitchFamily="34" charset="-128"/>
              <a:cs typeface="Segoe UI Semilight" panose="020B0402040204020203" pitchFamily="34" charset="0"/>
            </a:endParaRPr>
          </a:p>
        </p:txBody>
      </p:sp>
      <p:sp>
        <p:nvSpPr>
          <p:cNvPr id="10" name="Прямоугольник 11"/>
          <p:cNvSpPr/>
          <p:nvPr/>
        </p:nvSpPr>
        <p:spPr bwMode="auto">
          <a:xfrm>
            <a:off x="0" y="175"/>
            <a:ext cx="9906000" cy="407720"/>
          </a:xfrm>
          <a:prstGeom prst="rect">
            <a:avLst/>
          </a:prstGeom>
          <a:solidFill>
            <a:srgbClr val="E7E6E6">
              <a:lumMod val="25000"/>
            </a:srgbClr>
          </a:solidFill>
          <a:ln w="6350" cap="flat" cmpd="sng" algn="ctr">
            <a:noFill/>
            <a:prstDash val="solid"/>
            <a:miter lim="800000"/>
            <a:headEnd type="none" w="med" len="med"/>
            <a:tailEnd type="none" w="med" len="med"/>
          </a:ln>
          <a:effectLst/>
        </p:spPr>
        <p:txBody>
          <a:bodyPr vert="horz" wrap="square" lIns="74292" tIns="37147" rIns="74292" bIns="37147" numCol="1" rtlCol="0" anchor="ctr" anchorCtr="0" compatLnSpc="1">
            <a:prstTxWarp prst="textNoShape">
              <a:avLst/>
            </a:prstTxWarp>
          </a:bodyPr>
          <a:lstStyle/>
          <a:p>
            <a:pPr lvl="0" defTabSz="742687" fontAlgn="base">
              <a:spcBef>
                <a:spcPct val="0"/>
              </a:spcBef>
              <a:spcAft>
                <a:spcPct val="0"/>
              </a:spcAft>
              <a:tabLst>
                <a:tab pos="144459" algn="l"/>
                <a:tab pos="8306386" algn="l"/>
              </a:tabLst>
            </a:pPr>
            <a:r>
              <a:rPr kumimoji="0" lang="ru-RU" sz="2400" i="0" u="none" strike="noStrike" kern="0" cap="none" spc="0" normalizeH="0" baseline="0" noProof="0" dirty="0">
                <a:ln>
                  <a:noFill/>
                </a:ln>
                <a:solidFill>
                  <a:prstClr val="black"/>
                </a:solidFill>
                <a:effectLst/>
                <a:uLnTx/>
                <a:uFillTx/>
                <a:latin typeface="+mj-lt"/>
              </a:rPr>
              <a:t> </a:t>
            </a:r>
            <a:r>
              <a:rPr lang="ru-RU" sz="2400" dirty="0">
                <a:solidFill>
                  <a:srgbClr val="FFC000"/>
                </a:solidFill>
                <a:latin typeface="+mj-lt"/>
              </a:rPr>
              <a:t>Управление ценой потока сделок</a:t>
            </a:r>
            <a:r>
              <a:rPr lang="en-US" sz="2400" dirty="0">
                <a:solidFill>
                  <a:srgbClr val="FFC000"/>
                </a:solidFill>
                <a:latin typeface="+mj-lt"/>
              </a:rPr>
              <a:t>:</a:t>
            </a:r>
            <a:r>
              <a:rPr lang="ru-RU" sz="2400" dirty="0">
                <a:latin typeface="+mj-lt"/>
              </a:rPr>
              <a:t> Сравнение с хеджированием </a:t>
            </a:r>
            <a:r>
              <a:rPr kumimoji="0" lang="en-US" sz="1625" b="0" i="0" u="none" strike="noStrike" kern="0" cap="none" spc="0" normalizeH="0" baseline="0" noProof="0" dirty="0">
                <a:ln>
                  <a:noFill/>
                </a:ln>
                <a:solidFill>
                  <a:srgbClr val="FFC000"/>
                </a:solidFill>
                <a:effectLst/>
                <a:uLnTx/>
                <a:uFillTx/>
                <a:latin typeface="Calibri Light" panose="020F0302020204030204"/>
                <a:ea typeface="+mn-ea"/>
                <a:cs typeface="+mn-cs"/>
              </a:rPr>
              <a:t>	</a:t>
            </a:r>
            <a:endParaRPr kumimoji="0" lang="ru-RU" sz="1625" b="0" i="0" u="none" strike="noStrike" kern="0" cap="none" spc="0" normalizeH="0" baseline="0" noProof="0" dirty="0">
              <a:ln>
                <a:noFill/>
              </a:ln>
              <a:solidFill>
                <a:prstClr val="white">
                  <a:lumMod val="50000"/>
                  <a:lumOff val="50000"/>
                </a:prstClr>
              </a:solidFill>
              <a:effectLst/>
              <a:uLnTx/>
              <a:uFillTx/>
              <a:latin typeface="Calibri Light" panose="020F0302020204030204"/>
              <a:ea typeface="+mn-ea"/>
              <a:cs typeface="+mn-cs"/>
            </a:endParaRPr>
          </a:p>
        </p:txBody>
      </p:sp>
      <p:pic>
        <p:nvPicPr>
          <p:cNvPr id="11" name="Рисунок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3349" y="1140711"/>
            <a:ext cx="756429" cy="414940"/>
          </a:xfrm>
          <a:prstGeom prst="rect">
            <a:avLst/>
          </a:prstGeom>
        </p:spPr>
      </p:pic>
    </p:spTree>
    <p:extLst>
      <p:ext uri="{BB962C8B-B14F-4D97-AF65-F5344CB8AC3E}">
        <p14:creationId xmlns:p14="http://schemas.microsoft.com/office/powerpoint/2010/main" val="4263645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Овал 32"/>
          <p:cNvSpPr/>
          <p:nvPr/>
        </p:nvSpPr>
        <p:spPr bwMode="auto">
          <a:xfrm>
            <a:off x="6253044" y="1516980"/>
            <a:ext cx="3096000" cy="3096000"/>
          </a:xfrm>
          <a:prstGeom prst="ellipse">
            <a:avLst/>
          </a:prstGeom>
          <a:solidFill>
            <a:schemeClr val="bg1">
              <a:alpha val="34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endParaRPr lang="en-US" sz="1138" dirty="0">
              <a:solidFill>
                <a:schemeClr val="bg1"/>
              </a:solidFill>
              <a:latin typeface="+mj-lt"/>
            </a:endParaRPr>
          </a:p>
        </p:txBody>
      </p:sp>
      <p:sp>
        <p:nvSpPr>
          <p:cNvPr id="32" name="Овал 31"/>
          <p:cNvSpPr/>
          <p:nvPr/>
        </p:nvSpPr>
        <p:spPr bwMode="auto">
          <a:xfrm>
            <a:off x="1070793" y="1425062"/>
            <a:ext cx="2520000" cy="2520000"/>
          </a:xfrm>
          <a:prstGeom prst="ellipse">
            <a:avLst/>
          </a:prstGeom>
          <a:solidFill>
            <a:schemeClr val="bg1">
              <a:alpha val="34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endParaRPr lang="en-US" sz="1138" dirty="0">
              <a:solidFill>
                <a:schemeClr val="bg1"/>
              </a:solidFill>
              <a:latin typeface="+mj-lt"/>
            </a:endParaRPr>
          </a:p>
        </p:txBody>
      </p:sp>
      <p:sp>
        <p:nvSpPr>
          <p:cNvPr id="31" name="Овал 30"/>
          <p:cNvSpPr/>
          <p:nvPr/>
        </p:nvSpPr>
        <p:spPr bwMode="auto">
          <a:xfrm>
            <a:off x="495863" y="3789405"/>
            <a:ext cx="1800000" cy="1800000"/>
          </a:xfrm>
          <a:prstGeom prst="ellipse">
            <a:avLst/>
          </a:prstGeom>
          <a:solidFill>
            <a:schemeClr val="bg1">
              <a:alpha val="34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endParaRPr lang="en-US" sz="1138" dirty="0">
              <a:solidFill>
                <a:schemeClr val="bg1"/>
              </a:solidFill>
              <a:latin typeface="+mj-lt"/>
            </a:endParaRPr>
          </a:p>
        </p:txBody>
      </p:sp>
      <p:sp>
        <p:nvSpPr>
          <p:cNvPr id="30" name="Овал 29"/>
          <p:cNvSpPr/>
          <p:nvPr/>
        </p:nvSpPr>
        <p:spPr bwMode="auto">
          <a:xfrm>
            <a:off x="2352373" y="3789405"/>
            <a:ext cx="1800000" cy="1800000"/>
          </a:xfrm>
          <a:prstGeom prst="ellipse">
            <a:avLst/>
          </a:prstGeom>
          <a:solidFill>
            <a:schemeClr val="bg1">
              <a:alpha val="34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endParaRPr lang="en-US" sz="1138" dirty="0">
              <a:solidFill>
                <a:schemeClr val="bg1"/>
              </a:solidFill>
              <a:latin typeface="+mj-lt"/>
            </a:endParaRPr>
          </a:p>
        </p:txBody>
      </p:sp>
      <p:pic>
        <p:nvPicPr>
          <p:cNvPr id="49" name="Picture 4" descr="https://upload.wikimedia.org/wikipedia/ru/thumb/9/9b/Rosneft_Logo.svg/1280px-Rosneft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6357" y="1952109"/>
            <a:ext cx="1000974" cy="51349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11"/>
          <p:cNvSpPr/>
          <p:nvPr/>
        </p:nvSpPr>
        <p:spPr bwMode="auto">
          <a:xfrm>
            <a:off x="0" y="175"/>
            <a:ext cx="9906000" cy="40772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dirty="0">
                <a:solidFill>
                  <a:schemeClr val="tx1"/>
                </a:solidFill>
                <a:latin typeface="+mj-lt"/>
              </a:rPr>
              <a:t> </a:t>
            </a:r>
            <a:r>
              <a:rPr lang="ru-RU" sz="2400" dirty="0">
                <a:solidFill>
                  <a:srgbClr val="FFC000"/>
                </a:solidFill>
                <a:latin typeface="Segoe UI Light" panose="020B0502040204020203" pitchFamily="34" charset="0"/>
                <a:ea typeface="Segoe UI Symbol" panose="020B0502040204020203" pitchFamily="34" charset="0"/>
                <a:cs typeface="Segoe UI Light" panose="020B0502040204020203" pitchFamily="34" charset="0"/>
              </a:rPr>
              <a:t>Управление</a:t>
            </a:r>
            <a:r>
              <a:rPr lang="ru-RU" sz="2400" dirty="0">
                <a:solidFill>
                  <a:srgbClr val="FFC000"/>
                </a:solidFill>
                <a:latin typeface="Segoe UI Light" panose="020B0502040204020203" pitchFamily="34" charset="0"/>
                <a:cs typeface="Segoe UI Light" panose="020B0502040204020203" pitchFamily="34" charset="0"/>
              </a:rPr>
              <a:t> ценой потока сделок</a:t>
            </a:r>
            <a:r>
              <a:rPr lang="en-US" sz="2400" dirty="0">
                <a:solidFill>
                  <a:srgbClr val="FFC000"/>
                </a:solidFill>
                <a:latin typeface="Segoe UI Light" panose="020B0502040204020203" pitchFamily="34" charset="0"/>
                <a:cs typeface="Segoe UI Light" panose="020B0502040204020203" pitchFamily="34" charset="0"/>
              </a:rPr>
              <a:t>: </a:t>
            </a:r>
            <a:r>
              <a:rPr lang="ru-RU" sz="2400" dirty="0">
                <a:solidFill>
                  <a:srgbClr val="FFC000"/>
                </a:solidFill>
                <a:latin typeface="Segoe UI Light" panose="020B0502040204020203" pitchFamily="34" charset="0"/>
                <a:cs typeface="Segoe UI Light" panose="020B0502040204020203" pitchFamily="34" charset="0"/>
              </a:rPr>
              <a:t> </a:t>
            </a:r>
            <a:r>
              <a:rPr lang="ru-RU" sz="2400" dirty="0">
                <a:solidFill>
                  <a:schemeClr val="bg1"/>
                </a:solidFill>
                <a:latin typeface="Segoe UI Light" panose="020B0502040204020203" pitchFamily="34" charset="0"/>
                <a:cs typeface="Segoe UI Light" panose="020B0502040204020203" pitchFamily="34" charset="0"/>
              </a:rPr>
              <a:t>Конкурентная среда</a:t>
            </a:r>
            <a:r>
              <a:rPr lang="en-US" sz="2400" dirty="0">
                <a:solidFill>
                  <a:schemeClr val="bg1"/>
                </a:solidFill>
                <a:latin typeface="Segoe UI Light" panose="020B0502040204020203" pitchFamily="34" charset="0"/>
                <a:cs typeface="Segoe UI Light" panose="020B0502040204020203" pitchFamily="34" charset="0"/>
              </a:rPr>
              <a:t>	</a:t>
            </a:r>
            <a:endParaRPr lang="ru-RU" sz="2400" dirty="0">
              <a:solidFill>
                <a:schemeClr val="bg1"/>
              </a:solidFill>
              <a:latin typeface="Segoe UI Light" panose="020B0502040204020203" pitchFamily="34" charset="0"/>
              <a:cs typeface="Segoe UI Light" panose="020B0502040204020203" pitchFamily="34" charset="0"/>
            </a:endParaRPr>
          </a:p>
        </p:txBody>
      </p:sp>
      <p:sp>
        <p:nvSpPr>
          <p:cNvPr id="78" name="Freeform 389"/>
          <p:cNvSpPr>
            <a:spLocks noEditPoints="1"/>
          </p:cNvSpPr>
          <p:nvPr/>
        </p:nvSpPr>
        <p:spPr bwMode="auto">
          <a:xfrm>
            <a:off x="4255992" y="118215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835" tIns="36417" rIns="72835" bIns="36417" numCol="1" anchor="t" anchorCtr="0" compatLnSpc="1">
            <a:prstTxWarp prst="textNoShape">
              <a:avLst/>
            </a:prstTxWarp>
          </a:bodyPr>
          <a:lstStyle/>
          <a:p>
            <a:pPr defTabSz="728267">
              <a:defRPr/>
            </a:pPr>
            <a:endParaRPr lang="en-US" sz="1788" kern="0">
              <a:solidFill>
                <a:srgbClr val="FFFFFF"/>
              </a:solidFill>
              <a:latin typeface="+mj-lt"/>
              <a:ea typeface="MS PGothic" panose="020B0600070205080204" pitchFamily="34" charset="-128"/>
            </a:endParaRPr>
          </a:p>
        </p:txBody>
      </p:sp>
      <p:sp>
        <p:nvSpPr>
          <p:cNvPr id="91" name="Rectangle 90"/>
          <p:cNvSpPr/>
          <p:nvPr/>
        </p:nvSpPr>
        <p:spPr>
          <a:xfrm>
            <a:off x="2324150" y="4373623"/>
            <a:ext cx="1803982" cy="584775"/>
          </a:xfrm>
          <a:prstGeom prst="rect">
            <a:avLst/>
          </a:prstGeom>
          <a:ln>
            <a:noFill/>
          </a:ln>
        </p:spPr>
        <p:txBody>
          <a:bodyPr wrap="square">
            <a:spAutoFit/>
          </a:bodyPr>
          <a:lstStyle/>
          <a:p>
            <a:pPr algn="ctr" defTabSz="577454">
              <a:spcBef>
                <a:spcPct val="0"/>
              </a:spcBef>
              <a:spcAft>
                <a:spcPct val="35000"/>
              </a:spcAft>
            </a:pPr>
            <a:r>
              <a:rPr lang="ru-RU" sz="1600" spc="-24" dirty="0">
                <a:latin typeface="+mj-lt"/>
                <a:ea typeface="MS PGothic" panose="020B0600070205080204" pitchFamily="34" charset="-128"/>
                <a:cs typeface="Segoe UI Semilight" panose="020B0402040204020203" pitchFamily="34" charset="0"/>
              </a:rPr>
              <a:t>Трейдинговые компании</a:t>
            </a:r>
            <a:endParaRPr lang="en-US" sz="1600" spc="-24" dirty="0">
              <a:latin typeface="+mj-lt"/>
              <a:ea typeface="MS PGothic" panose="020B0600070205080204" pitchFamily="34" charset="-128"/>
              <a:cs typeface="Segoe UI Semilight" panose="020B0402040204020203" pitchFamily="34" charset="0"/>
            </a:endParaRPr>
          </a:p>
        </p:txBody>
      </p:sp>
      <p:sp>
        <p:nvSpPr>
          <p:cNvPr id="37" name="Rectangle 90"/>
          <p:cNvSpPr/>
          <p:nvPr/>
        </p:nvSpPr>
        <p:spPr>
          <a:xfrm>
            <a:off x="507664" y="4263839"/>
            <a:ext cx="1748720" cy="338554"/>
          </a:xfrm>
          <a:prstGeom prst="rect">
            <a:avLst/>
          </a:prstGeom>
          <a:ln>
            <a:noFill/>
          </a:ln>
        </p:spPr>
        <p:txBody>
          <a:bodyPr wrap="square">
            <a:spAutoFit/>
          </a:bodyPr>
          <a:lstStyle/>
          <a:p>
            <a:pPr algn="ctr" defTabSz="577454">
              <a:spcBef>
                <a:spcPct val="0"/>
              </a:spcBef>
              <a:spcAft>
                <a:spcPct val="35000"/>
              </a:spcAft>
            </a:pPr>
            <a:r>
              <a:rPr lang="ru-RU" sz="1600" spc="-24" dirty="0">
                <a:latin typeface="+mj-lt"/>
                <a:ea typeface="MS PGothic" panose="020B0600070205080204" pitchFamily="34" charset="-128"/>
                <a:cs typeface="Segoe UI Semilight" panose="020B0402040204020203" pitchFamily="34" charset="0"/>
              </a:rPr>
              <a:t>Импортеры сырья </a:t>
            </a:r>
            <a:endParaRPr lang="en-US" sz="1600" spc="-24" dirty="0">
              <a:latin typeface="+mj-lt"/>
              <a:ea typeface="MS PGothic" panose="020B0600070205080204" pitchFamily="34" charset="-128"/>
              <a:cs typeface="Segoe UI Semilight" panose="020B0402040204020203" pitchFamily="34" charset="0"/>
            </a:endParaRPr>
          </a:p>
        </p:txBody>
      </p:sp>
      <p:pic>
        <p:nvPicPr>
          <p:cNvPr id="48" name="Picture 2" descr="https://upload.wikimedia.org/wikipedia/ru/thumb/b/b9/Lukoil_logo.svg/1280px-Lukoil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1370" y="1638838"/>
            <a:ext cx="1188005" cy="27982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https://hh.ru/employer-logo/72182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7958" y="3000765"/>
            <a:ext cx="864741" cy="4756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http://www.mfknornik.ru/_img/logo-Nornike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3473" y="2795774"/>
            <a:ext cx="997866" cy="54645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http://www.conditershop.ru/wp-content/uploads/konditeri.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0396" y="4631824"/>
            <a:ext cx="892634" cy="41633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amp;Lcy;&amp;ocy;&amp;gcy;&amp;ocy;&amp;tcy;&amp;icy;&amp;pcy; &amp;Rcy;&amp;ucy;&amp;scy;&amp;acy;&amp;gcy;&amp;rcy;&amp;oc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8743" y="3988802"/>
            <a:ext cx="995957" cy="3410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mp;Kcy;&amp;acy;&amp;rcy;&amp;tcy;&amp;icy;&amp;ncy;&amp;kcy;&amp;icy; &amp;pcy;&amp;ocy; &amp;zcy;&amp;acy;&amp;pcy;&amp;rcy;&amp;ocy;&amp;scy;&amp;ucy; &amp;mcy; &amp;vcy;&amp;icy;&amp;dcy;&amp;iecy;&amp;ocy; &amp;lcy;&amp;ocy;&amp;gcy;&amp;oc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40315" y="4949594"/>
            <a:ext cx="996269" cy="32102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986844" y="726277"/>
            <a:ext cx="2880000" cy="360000"/>
          </a:xfrm>
          <a:prstGeom prst="rect">
            <a:avLst/>
          </a:prstGeom>
          <a:solidFill>
            <a:srgbClr val="B4C7E7"/>
          </a:solidFill>
          <a:ln>
            <a:solidFill>
              <a:srgbClr val="0071BC"/>
            </a:solidFill>
          </a:ln>
        </p:spPr>
        <p:txBody>
          <a:bodyPr wrap="square" rtlCol="0" anchor="ctr">
            <a:spAutoFit/>
          </a:bodyPr>
          <a:lstStyle/>
          <a:p>
            <a:pPr algn="ctr">
              <a:defRPr/>
            </a:pPr>
            <a:r>
              <a:rPr lang="ru-RU" sz="1600" kern="0" dirty="0">
                <a:solidFill>
                  <a:srgbClr val="292929"/>
                </a:solidFill>
                <a:latin typeface="Segoe UI Light" panose="020B0502040204020203" pitchFamily="34" charset="0"/>
                <a:ea typeface="Segoe UI Symbol" panose="020B0502040204020203" pitchFamily="34" charset="0"/>
                <a:cs typeface="Segoe UI Light" panose="020B0502040204020203" pitchFamily="34" charset="0"/>
              </a:rPr>
              <a:t>Клиент</a:t>
            </a:r>
            <a:endParaRPr lang="en-US" sz="1600" kern="0" dirty="0">
              <a:solidFill>
                <a:srgbClr val="292929"/>
              </a:solidFill>
              <a:latin typeface="Segoe UI Light" panose="020B0502040204020203" pitchFamily="34" charset="0"/>
              <a:ea typeface="Segoe UI Symbol" panose="020B0502040204020203" pitchFamily="34" charset="0"/>
              <a:cs typeface="Segoe UI Light" panose="020B0502040204020203" pitchFamily="34" charset="0"/>
            </a:endParaRPr>
          </a:p>
        </p:txBody>
      </p:sp>
      <p:sp>
        <p:nvSpPr>
          <p:cNvPr id="25" name="Rectangle 90"/>
          <p:cNvSpPr/>
          <p:nvPr/>
        </p:nvSpPr>
        <p:spPr>
          <a:xfrm>
            <a:off x="6552105" y="2500290"/>
            <a:ext cx="2292481" cy="830997"/>
          </a:xfrm>
          <a:prstGeom prst="rect">
            <a:avLst/>
          </a:prstGeom>
          <a:ln>
            <a:noFill/>
          </a:ln>
        </p:spPr>
        <p:txBody>
          <a:bodyPr wrap="square">
            <a:spAutoFit/>
          </a:bodyPr>
          <a:lstStyle/>
          <a:p>
            <a:pPr algn="ctr" defTabSz="577454">
              <a:spcBef>
                <a:spcPct val="0"/>
              </a:spcBef>
              <a:spcAft>
                <a:spcPct val="35000"/>
              </a:spcAft>
            </a:pPr>
            <a:r>
              <a:rPr lang="ru-RU" sz="1600" spc="-24" dirty="0">
                <a:latin typeface="Segoe UI Light" panose="020B0502040204020203" pitchFamily="34" charset="0"/>
                <a:ea typeface="MS PGothic" panose="020B0600070205080204" pitchFamily="34" charset="-128"/>
                <a:cs typeface="Segoe UI Light" panose="020B0502040204020203" pitchFamily="34" charset="0"/>
              </a:rPr>
              <a:t>Крупные российские и международные инвестиционные банки</a:t>
            </a:r>
            <a:endParaRPr lang="en-US" sz="1600" spc="-24" dirty="0">
              <a:latin typeface="Segoe UI Light" panose="020B0502040204020203" pitchFamily="34" charset="0"/>
              <a:ea typeface="MS PGothic" panose="020B0600070205080204" pitchFamily="34" charset="-128"/>
              <a:cs typeface="Segoe UI Light" panose="020B0502040204020203" pitchFamily="34" charset="0"/>
            </a:endParaRPr>
          </a:p>
        </p:txBody>
      </p:sp>
      <p:pic>
        <p:nvPicPr>
          <p:cNvPr id="26" name="Picture 2" descr="&amp;Kcy;&amp;acy;&amp;rcy;&amp;tcy;&amp;icy;&amp;ncy;&amp;kcy;&amp;icy; &amp;pcy;&amp;ocy; &amp;zcy;&amp;acy;&amp;pcy;&amp;rcy;&amp;ocy;&amp;scy;&amp;ucy; &amp;scy;&amp;bcy;&amp;iecy;&amp;rcy;&amp;bcy;&amp;acy;&amp;ncy;&amp;kcy; &amp;kcy;&amp;icy;&amp;bc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0445" y="2131336"/>
            <a:ext cx="1817550" cy="2665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amp;Kcy;&amp;acy;&amp;rcy;&amp;tcy;&amp;icy;&amp;ncy;&amp;kcy;&amp;icy; &amp;pcy;&amp;ocy; &amp;zcy;&amp;acy;&amp;pcy;&amp;rcy;&amp;ocy;&amp;scy;&amp;ucy; &amp;vcy;&amp;tcy;&amp;bcy; &amp;kcy;&amp;acy;&amp;pcy;&amp;icy;&amp;tcy;&amp;acy;&amp;lcy;"/>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03679" y="1748391"/>
            <a:ext cx="1334726" cy="36329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descr="&amp;Kcy;&amp;acy;&amp;rcy;&amp;tcy;&amp;icy;&amp;ncy;&amp;kcy;&amp;icy; &amp;pcy;&amp;ocy; &amp;zcy;&amp;acy;&amp;pcy;&amp;rcy;&amp;ocy;&amp;scy;&amp;ucy; &amp;gcy;&amp;acy;&amp;zcy;&amp;pcy;&amp;rcy;&amp;ocy;&amp;mcy;&amp;bcy;&amp;acy;&amp;ncy;&amp;kcy; &amp;lcy;&amp;ocy;&amp;gcy;&amp;ocy;&amp;tcy;&amp;icy;&amp;pcy; &amp;vcy;&amp;iecy;&amp;kcy;&amp;tcy;&amp;ocy;&amp;rc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62865" y="3351887"/>
            <a:ext cx="1457468" cy="30812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amp;Kcy;&amp;acy;&amp;rcy;&amp;tcy;&amp;icy;&amp;ncy;&amp;kcy;&amp;icy; &amp;pcy;&amp;ocy; &amp;zcy;&amp;acy;&amp;pcy;&amp;rcy;&amp;ocy;&amp;scy;&amp;ucy; morgan stanley logo 20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27379" y="3743446"/>
            <a:ext cx="1090946" cy="391268"/>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скругленные углы 1"/>
          <p:cNvSpPr/>
          <p:nvPr/>
        </p:nvSpPr>
        <p:spPr>
          <a:xfrm>
            <a:off x="6249911" y="4764235"/>
            <a:ext cx="3096000" cy="14400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63"/>
          </a:p>
        </p:txBody>
      </p:sp>
      <p:sp>
        <p:nvSpPr>
          <p:cNvPr id="35" name="Rectangle 90"/>
          <p:cNvSpPr/>
          <p:nvPr/>
        </p:nvSpPr>
        <p:spPr>
          <a:xfrm>
            <a:off x="6270528" y="4797077"/>
            <a:ext cx="2985717" cy="584775"/>
          </a:xfrm>
          <a:prstGeom prst="rect">
            <a:avLst/>
          </a:prstGeom>
          <a:ln>
            <a:noFill/>
          </a:ln>
        </p:spPr>
        <p:txBody>
          <a:bodyPr wrap="square">
            <a:spAutoFit/>
          </a:bodyPr>
          <a:lstStyle/>
          <a:p>
            <a:pPr algn="ctr" defTabSz="577454">
              <a:spcBef>
                <a:spcPct val="0"/>
              </a:spcBef>
              <a:spcAft>
                <a:spcPct val="35000"/>
              </a:spcAft>
            </a:pPr>
            <a:r>
              <a:rPr lang="ru-RU" sz="1600" spc="-24" dirty="0">
                <a:latin typeface="Segoe UI Light" panose="020B0502040204020203" pitchFamily="34" charset="0"/>
                <a:ea typeface="MS PGothic" panose="020B0600070205080204" pitchFamily="34" charset="-128"/>
                <a:cs typeface="Segoe UI Light" panose="020B0502040204020203" pitchFamily="34" charset="0"/>
              </a:rPr>
              <a:t>Независимые компании в сфере финансовых технологий</a:t>
            </a:r>
            <a:endParaRPr lang="en-US" sz="1600" spc="-24" dirty="0">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36" name="TextBox 35"/>
          <p:cNvSpPr txBox="1"/>
          <p:nvPr/>
        </p:nvSpPr>
        <p:spPr>
          <a:xfrm>
            <a:off x="6343994" y="720832"/>
            <a:ext cx="2880000" cy="584775"/>
          </a:xfrm>
          <a:prstGeom prst="rect">
            <a:avLst/>
          </a:prstGeom>
          <a:solidFill>
            <a:srgbClr val="B4C7E7"/>
          </a:solidFill>
          <a:ln>
            <a:solidFill>
              <a:srgbClr val="0071BC"/>
            </a:solidFill>
          </a:ln>
        </p:spPr>
        <p:txBody>
          <a:bodyPr wrap="square" rtlCol="0" anchor="ctr">
            <a:spAutoFit/>
          </a:bodyPr>
          <a:lstStyle/>
          <a:p>
            <a:pPr lvl="0" algn="ctr">
              <a:defRPr/>
            </a:pPr>
            <a:r>
              <a:rPr lang="ru-RU" sz="1600" kern="0" dirty="0">
                <a:solidFill>
                  <a:srgbClr val="292929"/>
                </a:solidFill>
                <a:latin typeface="Segoe UI Light" panose="020B0502040204020203" pitchFamily="34" charset="0"/>
                <a:ea typeface="Segoe UI Symbol" panose="020B0502040204020203" pitchFamily="34" charset="0"/>
                <a:cs typeface="Segoe UI Light" panose="020B0502040204020203" pitchFamily="34" charset="0"/>
              </a:rPr>
              <a:t>Инвестиционный консультант</a:t>
            </a:r>
            <a:endParaRPr lang="en-US" sz="1600" kern="0" dirty="0">
              <a:solidFill>
                <a:srgbClr val="292929"/>
              </a:solidFill>
              <a:latin typeface="Segoe UI Light" panose="020B0502040204020203" pitchFamily="34" charset="0"/>
              <a:ea typeface="Segoe UI Symbol" panose="020B0502040204020203" pitchFamily="34" charset="0"/>
              <a:cs typeface="Segoe UI Light" panose="020B0502040204020203" pitchFamily="34" charset="0"/>
            </a:endParaRPr>
          </a:p>
        </p:txBody>
      </p:sp>
      <p:sp>
        <p:nvSpPr>
          <p:cNvPr id="53" name="Стрелка: вверх 52"/>
          <p:cNvSpPr/>
          <p:nvPr/>
        </p:nvSpPr>
        <p:spPr>
          <a:xfrm rot="8061593">
            <a:off x="4572587" y="2303502"/>
            <a:ext cx="947569" cy="2991178"/>
          </a:xfrm>
          <a:prstGeom prst="upArrow">
            <a:avLst>
              <a:gd name="adj1" fmla="val 100000"/>
              <a:gd name="adj2" fmla="val 349142"/>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63"/>
          </a:p>
        </p:txBody>
      </p:sp>
      <p:sp>
        <p:nvSpPr>
          <p:cNvPr id="17" name="Стрелка: вверх 16"/>
          <p:cNvSpPr/>
          <p:nvPr/>
        </p:nvSpPr>
        <p:spPr>
          <a:xfrm rot="5400000">
            <a:off x="4436237" y="1336739"/>
            <a:ext cx="989507" cy="2542148"/>
          </a:xfrm>
          <a:prstGeom prst="upArrow">
            <a:avLst>
              <a:gd name="adj1" fmla="val 100000"/>
              <a:gd name="adj2" fmla="val 311600"/>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63"/>
          </a:p>
        </p:txBody>
      </p:sp>
      <p:sp>
        <p:nvSpPr>
          <p:cNvPr id="54" name="Rectangle 92"/>
          <p:cNvSpPr/>
          <p:nvPr/>
        </p:nvSpPr>
        <p:spPr>
          <a:xfrm>
            <a:off x="4169996" y="1708393"/>
            <a:ext cx="1781925" cy="338554"/>
          </a:xfrm>
          <a:prstGeom prst="rect">
            <a:avLst/>
          </a:prstGeom>
          <a:ln>
            <a:noFill/>
          </a:ln>
        </p:spPr>
        <p:txBody>
          <a:bodyPr wrap="square">
            <a:spAutoFit/>
          </a:bodyPr>
          <a:lstStyle/>
          <a:p>
            <a:pPr algn="ctr" defTabSz="577454">
              <a:spcBef>
                <a:spcPct val="0"/>
              </a:spcBef>
              <a:spcAft>
                <a:spcPct val="35000"/>
              </a:spcAft>
            </a:pPr>
            <a:r>
              <a:rPr lang="ru-RU" sz="1600" spc="-24" dirty="0">
                <a:latin typeface="Segoe UI Light" panose="020B0502040204020203" pitchFamily="34" charset="0"/>
                <a:ea typeface="MS PGothic" panose="020B0600070205080204" pitchFamily="34" charset="-128"/>
                <a:cs typeface="Segoe UI Light" panose="020B0502040204020203" pitchFamily="34" charset="0"/>
              </a:rPr>
              <a:t>хеджирование</a:t>
            </a:r>
            <a:endParaRPr lang="en-US" sz="1600" spc="-24" dirty="0">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55" name="Rectangle 92"/>
          <p:cNvSpPr/>
          <p:nvPr/>
        </p:nvSpPr>
        <p:spPr>
          <a:xfrm>
            <a:off x="1143497" y="2462632"/>
            <a:ext cx="2429629" cy="338554"/>
          </a:xfrm>
          <a:prstGeom prst="rect">
            <a:avLst/>
          </a:prstGeom>
          <a:ln>
            <a:noFill/>
          </a:ln>
        </p:spPr>
        <p:txBody>
          <a:bodyPr wrap="square">
            <a:spAutoFit/>
          </a:bodyPr>
          <a:lstStyle/>
          <a:p>
            <a:pPr algn="ctr" defTabSz="577454">
              <a:spcBef>
                <a:spcPct val="0"/>
              </a:spcBef>
              <a:spcAft>
                <a:spcPct val="35000"/>
              </a:spcAft>
            </a:pPr>
            <a:r>
              <a:rPr lang="ru-RU" sz="1600" spc="-24" dirty="0">
                <a:latin typeface="Segoe UI Light" panose="020B0502040204020203" pitchFamily="34" charset="0"/>
                <a:ea typeface="MS PGothic" panose="020B0600070205080204" pitchFamily="34" charset="-128"/>
                <a:cs typeface="Segoe UI Light" panose="020B0502040204020203" pitchFamily="34" charset="0"/>
              </a:rPr>
              <a:t>Добывающие компании</a:t>
            </a:r>
            <a:endParaRPr lang="en-US" sz="1600" spc="-24" dirty="0">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57" name="Rectangle 92"/>
          <p:cNvSpPr/>
          <p:nvPr/>
        </p:nvSpPr>
        <p:spPr>
          <a:xfrm>
            <a:off x="4336890" y="4184757"/>
            <a:ext cx="2154173" cy="584775"/>
          </a:xfrm>
          <a:prstGeom prst="rect">
            <a:avLst/>
          </a:prstGeom>
          <a:ln>
            <a:noFill/>
          </a:ln>
        </p:spPr>
        <p:txBody>
          <a:bodyPr wrap="square">
            <a:spAutoFit/>
          </a:bodyPr>
          <a:lstStyle/>
          <a:p>
            <a:pPr algn="ctr" defTabSz="577454">
              <a:spcBef>
                <a:spcPct val="0"/>
              </a:spcBef>
              <a:spcAft>
                <a:spcPct val="35000"/>
              </a:spcAft>
            </a:pPr>
            <a:r>
              <a:rPr lang="ru-RU" sz="1600" spc="-24" dirty="0">
                <a:latin typeface="Segoe UI Light" panose="020B0502040204020203" pitchFamily="34" charset="0"/>
                <a:ea typeface="MS PGothic" panose="020B0600070205080204" pitchFamily="34" charset="-128"/>
                <a:cs typeface="Segoe UI Light" panose="020B0502040204020203" pitchFamily="34" charset="0"/>
              </a:rPr>
              <a:t>управление ценой потока сделок </a:t>
            </a:r>
            <a:endParaRPr lang="en-US" sz="1600" spc="-24" dirty="0">
              <a:latin typeface="Segoe UI Light" panose="020B0502040204020203" pitchFamily="34" charset="0"/>
              <a:ea typeface="MS PGothic" panose="020B0600070205080204" pitchFamily="34" charset="-128"/>
              <a:cs typeface="Segoe UI Light" panose="020B0502040204020203" pitchFamily="34" charset="0"/>
            </a:endParaRPr>
          </a:p>
        </p:txBody>
      </p:sp>
      <p:pic>
        <p:nvPicPr>
          <p:cNvPr id="34" name="Рисунок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39455" y="5368503"/>
            <a:ext cx="1289075" cy="707124"/>
          </a:xfrm>
          <a:prstGeom prst="rect">
            <a:avLst/>
          </a:prstGeom>
        </p:spPr>
      </p:pic>
    </p:spTree>
    <p:extLst>
      <p:ext uri="{BB962C8B-B14F-4D97-AF65-F5344CB8AC3E}">
        <p14:creationId xmlns:p14="http://schemas.microsoft.com/office/powerpoint/2010/main" val="3552025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3" name="Rectangle 32"/>
          <p:cNvSpPr/>
          <p:nvPr/>
        </p:nvSpPr>
        <p:spPr>
          <a:xfrm>
            <a:off x="2646742" y="407720"/>
            <a:ext cx="4905434" cy="6450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63">
              <a:solidFill>
                <a:prstClr val="white"/>
              </a:solidFill>
              <a:latin typeface="Segoe UI"/>
            </a:endParaRPr>
          </a:p>
        </p:txBody>
      </p:sp>
      <p:sp>
        <p:nvSpPr>
          <p:cNvPr id="4" name="TextBox 3"/>
          <p:cNvSpPr txBox="1"/>
          <p:nvPr/>
        </p:nvSpPr>
        <p:spPr>
          <a:xfrm>
            <a:off x="0" y="1436101"/>
            <a:ext cx="2665199" cy="392415"/>
          </a:xfrm>
          <a:prstGeom prst="rect">
            <a:avLst/>
          </a:prstGeom>
          <a:noFill/>
        </p:spPr>
        <p:txBody>
          <a:bodyPr wrap="square" rtlCol="0">
            <a:spAutoFit/>
          </a:bodyPr>
          <a:lstStyle/>
          <a:p>
            <a:pPr algn="ctr">
              <a:defRPr/>
            </a:pPr>
            <a:r>
              <a:rPr lang="ru-RU" sz="1950" b="1" dirty="0">
                <a:solidFill>
                  <a:prstClr val="black"/>
                </a:solidFill>
                <a:latin typeface="Segoe UI Light"/>
              </a:rPr>
              <a:t>Рыночные данные</a:t>
            </a:r>
            <a:endParaRPr lang="ru-RU" sz="1950" dirty="0">
              <a:solidFill>
                <a:prstClr val="black"/>
              </a:solidFill>
              <a:latin typeface="Segoe UI Light"/>
            </a:endParaRPr>
          </a:p>
        </p:txBody>
      </p:sp>
      <p:sp>
        <p:nvSpPr>
          <p:cNvPr id="5" name="TextBox 4"/>
          <p:cNvSpPr txBox="1"/>
          <p:nvPr/>
        </p:nvSpPr>
        <p:spPr>
          <a:xfrm>
            <a:off x="2665203" y="1444954"/>
            <a:ext cx="4800576" cy="392415"/>
          </a:xfrm>
          <a:prstGeom prst="rect">
            <a:avLst/>
          </a:prstGeom>
          <a:noFill/>
        </p:spPr>
        <p:txBody>
          <a:bodyPr wrap="square" rtlCol="0">
            <a:spAutoFit/>
          </a:bodyPr>
          <a:lstStyle/>
          <a:p>
            <a:pPr algn="ctr">
              <a:defRPr/>
            </a:pPr>
            <a:r>
              <a:rPr lang="ru-RU" sz="1950" b="1" kern="0" dirty="0">
                <a:solidFill>
                  <a:sysClr val="windowText" lastClr="000000"/>
                </a:solidFill>
                <a:latin typeface="Segoe UI Light"/>
              </a:rPr>
              <a:t>Т</a:t>
            </a:r>
            <a:r>
              <a:rPr lang="ru-RU" sz="1950" b="1" dirty="0">
                <a:solidFill>
                  <a:sysClr val="windowText" lastClr="000000"/>
                </a:solidFill>
                <a:latin typeface="Segoe UI Light"/>
              </a:rPr>
              <a:t>естирование</a:t>
            </a:r>
            <a:r>
              <a:rPr lang="ru-RU" sz="1950" b="1" kern="0" dirty="0">
                <a:solidFill>
                  <a:sysClr val="windowText" lastClr="000000"/>
                </a:solidFill>
                <a:latin typeface="Segoe UI Light"/>
              </a:rPr>
              <a:t> / настройка</a:t>
            </a:r>
            <a:endParaRPr lang="ru-RU" sz="1950" b="1" dirty="0">
              <a:solidFill>
                <a:sysClr val="windowText" lastClr="000000"/>
              </a:solidFill>
              <a:latin typeface="Segoe UI Light"/>
            </a:endParaRPr>
          </a:p>
        </p:txBody>
      </p:sp>
      <p:sp>
        <p:nvSpPr>
          <p:cNvPr id="6" name="TextBox 5"/>
          <p:cNvSpPr txBox="1"/>
          <p:nvPr/>
        </p:nvSpPr>
        <p:spPr>
          <a:xfrm>
            <a:off x="7570637" y="1436103"/>
            <a:ext cx="2335365" cy="392415"/>
          </a:xfrm>
          <a:prstGeom prst="rect">
            <a:avLst/>
          </a:prstGeom>
          <a:noFill/>
        </p:spPr>
        <p:txBody>
          <a:bodyPr wrap="square" rtlCol="0">
            <a:spAutoFit/>
          </a:bodyPr>
          <a:lstStyle/>
          <a:p>
            <a:pPr algn="ctr">
              <a:defRPr/>
            </a:pPr>
            <a:r>
              <a:rPr lang="ru-RU" sz="1950" b="1" dirty="0">
                <a:solidFill>
                  <a:prstClr val="black"/>
                </a:solidFill>
                <a:latin typeface="Segoe UI Light"/>
              </a:rPr>
              <a:t>Финальная модель</a:t>
            </a:r>
          </a:p>
        </p:txBody>
      </p:sp>
      <p:sp>
        <p:nvSpPr>
          <p:cNvPr id="32" name="Rectangle 32"/>
          <p:cNvSpPr/>
          <p:nvPr/>
        </p:nvSpPr>
        <p:spPr bwMode="auto">
          <a:xfrm>
            <a:off x="82395" y="6243131"/>
            <a:ext cx="9650679" cy="369919"/>
          </a:xfrm>
          <a:custGeom>
            <a:avLst/>
            <a:gdLst>
              <a:gd name="connsiteX0" fmla="*/ 0 w 11241480"/>
              <a:gd name="connsiteY0" fmla="*/ 0 h 329292"/>
              <a:gd name="connsiteX1" fmla="*/ 11241480 w 11241480"/>
              <a:gd name="connsiteY1" fmla="*/ 0 h 329292"/>
              <a:gd name="connsiteX2" fmla="*/ 11241480 w 11241480"/>
              <a:gd name="connsiteY2" fmla="*/ 329292 h 329292"/>
              <a:gd name="connsiteX3" fmla="*/ 0 w 11241480"/>
              <a:gd name="connsiteY3" fmla="*/ 329292 h 329292"/>
              <a:gd name="connsiteX4" fmla="*/ 0 w 11241480"/>
              <a:gd name="connsiteY4" fmla="*/ 0 h 329292"/>
              <a:gd name="connsiteX0" fmla="*/ 0 w 11241480"/>
              <a:gd name="connsiteY0" fmla="*/ 0 h 329292"/>
              <a:gd name="connsiteX1" fmla="*/ 11241480 w 11241480"/>
              <a:gd name="connsiteY1" fmla="*/ 0 h 329292"/>
              <a:gd name="connsiteX2" fmla="*/ 11229721 w 11241480"/>
              <a:gd name="connsiteY2" fmla="*/ 164646 h 329292"/>
              <a:gd name="connsiteX3" fmla="*/ 11241480 w 11241480"/>
              <a:gd name="connsiteY3" fmla="*/ 329292 h 329292"/>
              <a:gd name="connsiteX4" fmla="*/ 0 w 11241480"/>
              <a:gd name="connsiteY4" fmla="*/ 329292 h 329292"/>
              <a:gd name="connsiteX5" fmla="*/ 0 w 11241480"/>
              <a:gd name="connsiteY5" fmla="*/ 0 h 329292"/>
              <a:gd name="connsiteX0" fmla="*/ 0 w 11417863"/>
              <a:gd name="connsiteY0" fmla="*/ 0 h 329292"/>
              <a:gd name="connsiteX1" fmla="*/ 11241480 w 11417863"/>
              <a:gd name="connsiteY1" fmla="*/ 0 h 329292"/>
              <a:gd name="connsiteX2" fmla="*/ 11417863 w 11417863"/>
              <a:gd name="connsiteY2" fmla="*/ 164646 h 329292"/>
              <a:gd name="connsiteX3" fmla="*/ 11241480 w 11417863"/>
              <a:gd name="connsiteY3" fmla="*/ 329292 h 329292"/>
              <a:gd name="connsiteX4" fmla="*/ 0 w 11417863"/>
              <a:gd name="connsiteY4" fmla="*/ 329292 h 329292"/>
              <a:gd name="connsiteX5" fmla="*/ 0 w 11417863"/>
              <a:gd name="connsiteY5" fmla="*/ 0 h 32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863" h="329292">
                <a:moveTo>
                  <a:pt x="0" y="0"/>
                </a:moveTo>
                <a:lnTo>
                  <a:pt x="11241480" y="0"/>
                </a:lnTo>
                <a:lnTo>
                  <a:pt x="11417863" y="164646"/>
                </a:lnTo>
                <a:lnTo>
                  <a:pt x="11241480" y="329292"/>
                </a:lnTo>
                <a:lnTo>
                  <a:pt x="0" y="329292"/>
                </a:lnTo>
                <a:lnTo>
                  <a:pt x="0" y="0"/>
                </a:lnTo>
                <a:close/>
              </a:path>
            </a:pathLst>
          </a:cu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8570" tIns="118855" rIns="148570" bIns="11885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57469" fontAlgn="base">
              <a:lnSpc>
                <a:spcPct val="90000"/>
              </a:lnSpc>
              <a:spcBef>
                <a:spcPct val="0"/>
              </a:spcBef>
              <a:spcAft>
                <a:spcPct val="0"/>
              </a:spcAft>
              <a:defRPr/>
            </a:pPr>
            <a:endParaRPr lang="en-US" sz="1625" b="1"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088407" y="1385393"/>
            <a:ext cx="463725" cy="463725"/>
          </a:xfrm>
          <a:prstGeom prst="rect">
            <a:avLst/>
          </a:prstGeom>
        </p:spPr>
      </p:pic>
      <p:sp>
        <p:nvSpPr>
          <p:cNvPr id="7" name="TextBox 6"/>
          <p:cNvSpPr txBox="1"/>
          <p:nvPr/>
        </p:nvSpPr>
        <p:spPr>
          <a:xfrm>
            <a:off x="82395" y="6262731"/>
            <a:ext cx="2452028" cy="338554"/>
          </a:xfrm>
          <a:prstGeom prst="rect">
            <a:avLst/>
          </a:prstGeom>
          <a:noFill/>
        </p:spPr>
        <p:txBody>
          <a:bodyPr wrap="square" rtlCol="0">
            <a:spAutoFit/>
          </a:bodyPr>
          <a:lstStyle/>
          <a:p>
            <a:pPr algn="ctr">
              <a:defRPr/>
            </a:pPr>
            <a:r>
              <a:rPr lang="en-US" sz="1600" kern="0" dirty="0">
                <a:solidFill>
                  <a:prstClr val="black"/>
                </a:solidFill>
                <a:latin typeface="Segoe UI Light"/>
              </a:rPr>
              <a:t>“</a:t>
            </a:r>
            <a:r>
              <a:rPr lang="ru-RU" sz="1600" kern="0" dirty="0">
                <a:solidFill>
                  <a:prstClr val="black"/>
                </a:solidFill>
                <a:latin typeface="Segoe UI Light"/>
              </a:rPr>
              <a:t>Боль</a:t>
            </a:r>
            <a:r>
              <a:rPr lang="en-US" sz="1600" kern="0" dirty="0">
                <a:solidFill>
                  <a:prstClr val="black"/>
                </a:solidFill>
                <a:latin typeface="Segoe UI Light"/>
              </a:rPr>
              <a:t>”</a:t>
            </a:r>
            <a:r>
              <a:rPr lang="ru-RU" sz="1600" kern="0" dirty="0">
                <a:solidFill>
                  <a:prstClr val="black"/>
                </a:solidFill>
                <a:latin typeface="Segoe UI Light"/>
              </a:rPr>
              <a:t> клиента </a:t>
            </a:r>
            <a:endParaRPr lang="ru-RU" sz="1600" dirty="0">
              <a:solidFill>
                <a:prstClr val="black"/>
              </a:solidFill>
              <a:latin typeface="Segoe UI Light"/>
            </a:endParaRPr>
          </a:p>
        </p:txBody>
      </p:sp>
      <p:sp>
        <p:nvSpPr>
          <p:cNvPr id="8" name="TextBox 7"/>
          <p:cNvSpPr txBox="1"/>
          <p:nvPr/>
        </p:nvSpPr>
        <p:spPr>
          <a:xfrm>
            <a:off x="2844402" y="6262732"/>
            <a:ext cx="1771486" cy="338554"/>
          </a:xfrm>
          <a:prstGeom prst="rect">
            <a:avLst/>
          </a:prstGeom>
          <a:noFill/>
        </p:spPr>
        <p:txBody>
          <a:bodyPr wrap="square" rtlCol="0">
            <a:spAutoFit/>
          </a:bodyPr>
          <a:lstStyle/>
          <a:p>
            <a:pPr algn="ctr">
              <a:defRPr/>
            </a:pPr>
            <a:r>
              <a:rPr lang="ru-RU" sz="1600" dirty="0">
                <a:solidFill>
                  <a:sysClr val="windowText" lastClr="000000"/>
                </a:solidFill>
                <a:latin typeface="Segoe UI Light"/>
              </a:rPr>
              <a:t>Моделирование</a:t>
            </a:r>
          </a:p>
        </p:txBody>
      </p:sp>
      <p:sp>
        <p:nvSpPr>
          <p:cNvPr id="10" name="TextBox 9"/>
          <p:cNvSpPr txBox="1"/>
          <p:nvPr/>
        </p:nvSpPr>
        <p:spPr>
          <a:xfrm>
            <a:off x="5200526" y="6253196"/>
            <a:ext cx="1771262" cy="338554"/>
          </a:xfrm>
          <a:prstGeom prst="rect">
            <a:avLst/>
          </a:prstGeom>
          <a:noFill/>
        </p:spPr>
        <p:txBody>
          <a:bodyPr wrap="square" rtlCol="0">
            <a:spAutoFit/>
          </a:bodyPr>
          <a:lstStyle/>
          <a:p>
            <a:pPr algn="ctr">
              <a:defRPr/>
            </a:pPr>
            <a:r>
              <a:rPr lang="ru-RU" sz="1600" dirty="0">
                <a:solidFill>
                  <a:sysClr val="windowText" lastClr="000000"/>
                </a:solidFill>
                <a:latin typeface="Segoe UI Light"/>
              </a:rPr>
              <a:t>Настройка</a:t>
            </a:r>
          </a:p>
        </p:txBody>
      </p:sp>
      <p:sp>
        <p:nvSpPr>
          <p:cNvPr id="36" name="Rectangle 35"/>
          <p:cNvSpPr/>
          <p:nvPr/>
        </p:nvSpPr>
        <p:spPr>
          <a:xfrm>
            <a:off x="5324764" y="2372932"/>
            <a:ext cx="1727678" cy="2096956"/>
          </a:xfrm>
          <a:prstGeom prst="rect">
            <a:avLst/>
          </a:prstGeom>
          <a:solidFill>
            <a:schemeClr val="accent1">
              <a:lumMod val="20000"/>
              <a:lumOff val="80000"/>
            </a:schemeClr>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056" dirty="0">
              <a:solidFill>
                <a:schemeClr val="tx1"/>
              </a:solidFill>
              <a:latin typeface="Segoe UI"/>
            </a:endParaRPr>
          </a:p>
          <a:p>
            <a:pPr algn="ctr">
              <a:defRPr/>
            </a:pPr>
            <a:endParaRPr lang="ru-RU" sz="1056" kern="0" dirty="0">
              <a:solidFill>
                <a:schemeClr val="tx1"/>
              </a:solidFill>
              <a:latin typeface="Segoe UI"/>
            </a:endParaRPr>
          </a:p>
          <a:p>
            <a:pPr algn="ctr">
              <a:defRPr/>
            </a:pPr>
            <a:endParaRPr lang="ru-RU" sz="1056" dirty="0">
              <a:solidFill>
                <a:schemeClr val="tx1"/>
              </a:solidFill>
              <a:latin typeface="Segoe UI"/>
            </a:endParaRPr>
          </a:p>
          <a:p>
            <a:pPr algn="ctr">
              <a:defRPr/>
            </a:pPr>
            <a:endParaRPr lang="ru-RU" sz="1056" kern="0" dirty="0">
              <a:solidFill>
                <a:schemeClr val="tx1"/>
              </a:solidFill>
              <a:latin typeface="Segoe UI"/>
            </a:endParaRPr>
          </a:p>
          <a:p>
            <a:pPr algn="ctr">
              <a:defRPr/>
            </a:pPr>
            <a:endParaRPr lang="ru-RU" sz="1056" dirty="0">
              <a:solidFill>
                <a:schemeClr val="tx1"/>
              </a:solidFill>
              <a:latin typeface="Segoe UI"/>
            </a:endParaRPr>
          </a:p>
          <a:p>
            <a:pPr algn="ctr">
              <a:defRPr/>
            </a:pPr>
            <a:endParaRPr lang="ru-RU" sz="1056" kern="0" dirty="0">
              <a:solidFill>
                <a:schemeClr val="tx1"/>
              </a:solidFill>
              <a:latin typeface="Segoe UI"/>
            </a:endParaRPr>
          </a:p>
          <a:p>
            <a:pPr algn="ctr">
              <a:defRPr/>
            </a:pPr>
            <a:endParaRPr lang="ru-RU" sz="1056" dirty="0">
              <a:solidFill>
                <a:schemeClr val="tx1"/>
              </a:solidFill>
              <a:latin typeface="Segoe UI"/>
            </a:endParaRPr>
          </a:p>
          <a:p>
            <a:pPr algn="ctr">
              <a:defRPr/>
            </a:pPr>
            <a:endParaRPr lang="ru-RU" sz="1056" kern="0" dirty="0">
              <a:solidFill>
                <a:schemeClr val="tx1"/>
              </a:solidFill>
              <a:latin typeface="Segoe UI"/>
            </a:endParaRPr>
          </a:p>
          <a:p>
            <a:pPr algn="ctr">
              <a:defRPr/>
            </a:pPr>
            <a:r>
              <a:rPr lang="ru-RU" sz="1200" dirty="0">
                <a:solidFill>
                  <a:schemeClr val="tx1"/>
                </a:solidFill>
                <a:latin typeface="Segoe UI Light" panose="020B0502040204020203" pitchFamily="34" charset="0"/>
                <a:cs typeface="Segoe UI Light" panose="020B0502040204020203" pitchFamily="34" charset="0"/>
              </a:rPr>
              <a:t>Настройка параметров модели </a:t>
            </a:r>
            <a:r>
              <a:rPr lang="ru-RU" sz="1200" kern="0" dirty="0">
                <a:solidFill>
                  <a:schemeClr val="tx1"/>
                </a:solidFill>
                <a:latin typeface="Segoe UI Light" panose="020B0502040204020203" pitchFamily="34" charset="0"/>
                <a:cs typeface="Segoe UI Light" panose="020B0502040204020203" pitchFamily="34" charset="0"/>
              </a:rPr>
              <a:t>с помощью</a:t>
            </a:r>
            <a:endParaRPr lang="ru-RU" sz="1200" dirty="0">
              <a:solidFill>
                <a:schemeClr val="tx1"/>
              </a:solidFill>
              <a:latin typeface="Segoe UI Light" panose="020B0502040204020203" pitchFamily="34" charset="0"/>
              <a:cs typeface="Segoe UI Light" panose="020B0502040204020203" pitchFamily="34" charset="0"/>
            </a:endParaRPr>
          </a:p>
          <a:p>
            <a:pPr algn="ctr">
              <a:defRPr/>
            </a:pPr>
            <a:r>
              <a:rPr lang="ru-RU" sz="1200" kern="0" dirty="0">
                <a:solidFill>
                  <a:schemeClr val="tx1"/>
                </a:solidFill>
                <a:latin typeface="Segoe UI Light" panose="020B0502040204020203" pitchFamily="34" charset="0"/>
                <a:cs typeface="Segoe UI Light" panose="020B0502040204020203" pitchFamily="34" charset="0"/>
              </a:rPr>
              <a:t>в</a:t>
            </a:r>
            <a:r>
              <a:rPr lang="ru-RU" sz="1200" dirty="0">
                <a:solidFill>
                  <a:schemeClr val="tx1"/>
                </a:solidFill>
                <a:latin typeface="Segoe UI Light" panose="020B0502040204020203" pitchFamily="34" charset="0"/>
                <a:cs typeface="Segoe UI Light" panose="020B0502040204020203" pitchFamily="34" charset="0"/>
              </a:rPr>
              <a:t>алидации по разным инструмент</a:t>
            </a:r>
            <a:r>
              <a:rPr lang="ru-RU" sz="1400" dirty="0">
                <a:solidFill>
                  <a:schemeClr val="tx1"/>
                </a:solidFill>
                <a:latin typeface="Segoe UI Light" panose="020B0502040204020203" pitchFamily="34" charset="0"/>
                <a:cs typeface="Segoe UI Light" panose="020B0502040204020203" pitchFamily="34" charset="0"/>
              </a:rPr>
              <a:t>ам</a:t>
            </a:r>
            <a:endParaRPr lang="en-US" sz="1400" dirty="0">
              <a:solidFill>
                <a:schemeClr val="tx1"/>
              </a:solidFill>
              <a:latin typeface="Segoe UI Light" panose="020B0502040204020203" pitchFamily="34" charset="0"/>
              <a:cs typeface="Segoe UI Light" panose="020B0502040204020203" pitchFamily="34" charset="0"/>
            </a:endParaRPr>
          </a:p>
        </p:txBody>
      </p:sp>
      <p:sp>
        <p:nvSpPr>
          <p:cNvPr id="39" name="Rectangle 38"/>
          <p:cNvSpPr/>
          <p:nvPr/>
        </p:nvSpPr>
        <p:spPr>
          <a:xfrm>
            <a:off x="2910305" y="2363681"/>
            <a:ext cx="1771486" cy="2080020"/>
          </a:xfrm>
          <a:prstGeom prst="rect">
            <a:avLst/>
          </a:prstGeom>
          <a:solidFill>
            <a:schemeClr val="accent1">
              <a:lumMod val="20000"/>
              <a:lumOff val="80000"/>
            </a:schemeClr>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63">
              <a:solidFill>
                <a:schemeClr val="tx1"/>
              </a:solidFill>
              <a:latin typeface="Segoe UI"/>
            </a:endParaRPr>
          </a:p>
        </p:txBody>
      </p:sp>
      <p:sp>
        <p:nvSpPr>
          <p:cNvPr id="48" name="Right Arrow 47"/>
          <p:cNvSpPr/>
          <p:nvPr/>
        </p:nvSpPr>
        <p:spPr>
          <a:xfrm>
            <a:off x="7097888" y="2574872"/>
            <a:ext cx="728623" cy="327380"/>
          </a:xfrm>
          <a:prstGeom prst="rightArrow">
            <a:avLst/>
          </a:prstGeom>
          <a:solidFill>
            <a:schemeClr val="tx1">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63">
              <a:solidFill>
                <a:schemeClr val="tx1"/>
              </a:solidFill>
              <a:latin typeface="Segoe UI"/>
            </a:endParaRPr>
          </a:p>
        </p:txBody>
      </p:sp>
      <p:sp>
        <p:nvSpPr>
          <p:cNvPr id="49" name="TextBox 48"/>
          <p:cNvSpPr txBox="1"/>
          <p:nvPr/>
        </p:nvSpPr>
        <p:spPr>
          <a:xfrm>
            <a:off x="2171149" y="2305370"/>
            <a:ext cx="791398" cy="267446"/>
          </a:xfrm>
          <a:prstGeom prst="rect">
            <a:avLst/>
          </a:prstGeom>
          <a:noFill/>
        </p:spPr>
        <p:txBody>
          <a:bodyPr wrap="square" rtlCol="0">
            <a:spAutoFit/>
          </a:bodyPr>
          <a:lstStyle/>
          <a:p>
            <a:pPr algn="ctr">
              <a:defRPr/>
            </a:pPr>
            <a:r>
              <a:rPr lang="ru-RU" sz="1138" b="1" kern="0" dirty="0">
                <a:solidFill>
                  <a:sysClr val="windowText" lastClr="000000"/>
                </a:solidFill>
                <a:latin typeface="Segoe UI"/>
              </a:rPr>
              <a:t>Данные</a:t>
            </a:r>
            <a:endParaRPr lang="en-US" sz="975" b="1" dirty="0">
              <a:solidFill>
                <a:sysClr val="windowText" lastClr="000000"/>
              </a:solidFill>
              <a:latin typeface="Segoe UI"/>
            </a:endParaRPr>
          </a:p>
        </p:txBody>
      </p:sp>
      <p:sp>
        <p:nvSpPr>
          <p:cNvPr id="50" name="TextBox 49"/>
          <p:cNvSpPr txBox="1"/>
          <p:nvPr/>
        </p:nvSpPr>
        <p:spPr>
          <a:xfrm>
            <a:off x="4633045" y="2295700"/>
            <a:ext cx="1038431" cy="267446"/>
          </a:xfrm>
          <a:prstGeom prst="rect">
            <a:avLst/>
          </a:prstGeom>
          <a:noFill/>
        </p:spPr>
        <p:txBody>
          <a:bodyPr wrap="square" rtlCol="0">
            <a:spAutoFit/>
          </a:bodyPr>
          <a:lstStyle/>
          <a:p>
            <a:pPr>
              <a:defRPr/>
            </a:pPr>
            <a:r>
              <a:rPr lang="ru-RU" sz="1138" b="1" dirty="0">
                <a:solidFill>
                  <a:sysClr val="windowText" lastClr="000000"/>
                </a:solidFill>
                <a:latin typeface="Segoe UI"/>
              </a:rPr>
              <a:t>Модель</a:t>
            </a:r>
            <a:endParaRPr lang="en-US" sz="1138" b="1" dirty="0">
              <a:solidFill>
                <a:sysClr val="windowText" lastClr="000000"/>
              </a:solidFill>
              <a:latin typeface="Segoe UI"/>
            </a:endParaRPr>
          </a:p>
        </p:txBody>
      </p:sp>
      <p:sp>
        <p:nvSpPr>
          <p:cNvPr id="51" name="TextBox 50"/>
          <p:cNvSpPr txBox="1"/>
          <p:nvPr/>
        </p:nvSpPr>
        <p:spPr>
          <a:xfrm>
            <a:off x="7075725" y="2302088"/>
            <a:ext cx="866821" cy="267446"/>
          </a:xfrm>
          <a:prstGeom prst="rect">
            <a:avLst/>
          </a:prstGeom>
          <a:noFill/>
        </p:spPr>
        <p:txBody>
          <a:bodyPr wrap="square" rtlCol="0">
            <a:spAutoFit/>
          </a:bodyPr>
          <a:lstStyle/>
          <a:p>
            <a:pPr>
              <a:defRPr/>
            </a:pPr>
            <a:r>
              <a:rPr lang="ru-RU" sz="1138" b="1" dirty="0">
                <a:solidFill>
                  <a:sysClr val="windowText" lastClr="000000"/>
                </a:solidFill>
                <a:latin typeface="Segoe UI"/>
              </a:rPr>
              <a:t>Трейдинг</a:t>
            </a:r>
            <a:endParaRPr lang="en-US" sz="1138" b="1" dirty="0">
              <a:solidFill>
                <a:sysClr val="windowText" lastClr="000000"/>
              </a:solidFill>
              <a:latin typeface="Segoe UI"/>
            </a:endParaRPr>
          </a:p>
        </p:txBody>
      </p:sp>
      <p:sp>
        <p:nvSpPr>
          <p:cNvPr id="45" name="Прямоугольник 11"/>
          <p:cNvSpPr/>
          <p:nvPr/>
        </p:nvSpPr>
        <p:spPr bwMode="auto">
          <a:xfrm>
            <a:off x="0" y="0"/>
            <a:ext cx="9906000" cy="40772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kern="0" dirty="0">
                <a:solidFill>
                  <a:srgbClr val="FFC000"/>
                </a:solidFill>
              </a:rPr>
              <a:t> </a:t>
            </a:r>
            <a:r>
              <a:rPr lang="ru-RU" sz="2400" dirty="0">
                <a:solidFill>
                  <a:srgbClr val="FFC000"/>
                </a:solidFill>
                <a:latin typeface="Segoe UI Light" panose="020B0502040204020203" pitchFamily="34" charset="0"/>
                <a:cs typeface="Segoe UI Light" panose="020B0502040204020203" pitchFamily="34" charset="0"/>
              </a:rPr>
              <a:t>Управление ценой потока сделок</a:t>
            </a:r>
            <a:r>
              <a:rPr lang="en-US" sz="2400" dirty="0">
                <a:solidFill>
                  <a:srgbClr val="FFC000"/>
                </a:solidFill>
                <a:latin typeface="Segoe UI Light" panose="020B0502040204020203" pitchFamily="34" charset="0"/>
                <a:cs typeface="Segoe UI Light" panose="020B0502040204020203" pitchFamily="34" charset="0"/>
              </a:rPr>
              <a:t>: </a:t>
            </a:r>
            <a:r>
              <a:rPr lang="ru-RU" sz="2400" kern="0" dirty="0">
                <a:solidFill>
                  <a:schemeClr val="bg1"/>
                </a:solidFill>
                <a:latin typeface="Segoe UI Light" panose="020B0502040204020203" pitchFamily="34" charset="0"/>
                <a:cs typeface="Segoe UI Light" panose="020B0502040204020203" pitchFamily="34" charset="0"/>
              </a:rPr>
              <a:t>Разработка модели</a:t>
            </a:r>
            <a:r>
              <a:rPr lang="en-US" sz="1625" kern="0" dirty="0">
                <a:solidFill>
                  <a:srgbClr val="FFC000"/>
                </a:solidFill>
                <a:latin typeface="+mj-lt"/>
              </a:rPr>
              <a:t>	</a:t>
            </a:r>
            <a:endParaRPr lang="ru-RU" sz="1625" kern="0" dirty="0">
              <a:solidFill>
                <a:schemeClr val="bg1">
                  <a:lumMod val="50000"/>
                  <a:lumOff val="50000"/>
                </a:schemeClr>
              </a:solidFill>
              <a:latin typeface="+mj-lt"/>
            </a:endParaRPr>
          </a:p>
        </p:txBody>
      </p:sp>
      <p:grpSp>
        <p:nvGrpSpPr>
          <p:cNvPr id="63" name="Group 62"/>
          <p:cNvGrpSpPr/>
          <p:nvPr/>
        </p:nvGrpSpPr>
        <p:grpSpPr>
          <a:xfrm>
            <a:off x="8048182" y="3793873"/>
            <a:ext cx="1361812" cy="685996"/>
            <a:chOff x="13377563" y="2188797"/>
            <a:chExt cx="1709928" cy="861355"/>
          </a:xfrm>
        </p:grpSpPr>
        <p:sp>
          <p:nvSpPr>
            <p:cNvPr id="76"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tx1"/>
            </a:solidFill>
            <a:ln>
              <a:noFill/>
            </a:ln>
          </p:spPr>
          <p:txBody>
            <a:bodyPr vert="horz" wrap="square" lIns="72825" tIns="36412" rIns="72825" bIns="36412" numCol="1" anchor="t" anchorCtr="0" compatLnSpc="1">
              <a:prstTxWarp prst="textNoShape">
                <a:avLst/>
              </a:prstTxWarp>
            </a:bodyPr>
            <a:lstStyle/>
            <a:p>
              <a:pPr defTabSz="742905">
                <a:defRPr/>
              </a:pPr>
              <a:endParaRPr lang="en-US" sz="1434" kern="0" dirty="0">
                <a:solidFill>
                  <a:srgbClr val="505050"/>
                </a:solidFill>
                <a:latin typeface="Segoe UI"/>
              </a:endParaRPr>
            </a:p>
          </p:txBody>
        </p:sp>
        <p:sp>
          <p:nvSpPr>
            <p:cNvPr id="77" name="Freeform 6"/>
            <p:cNvSpPr>
              <a:spLocks/>
            </p:cNvSpPr>
            <p:nvPr/>
          </p:nvSpPr>
          <p:spPr bwMode="auto">
            <a:xfrm>
              <a:off x="13576193" y="2188797"/>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tx1"/>
            </a:solidFill>
            <a:ln>
              <a:noFill/>
            </a:ln>
          </p:spPr>
          <p:txBody>
            <a:bodyPr vert="horz" wrap="square" lIns="72825" tIns="36412" rIns="72825" bIns="36412" numCol="1" anchor="t" anchorCtr="0" compatLnSpc="1">
              <a:prstTxWarp prst="textNoShape">
                <a:avLst/>
              </a:prstTxWarp>
            </a:bodyPr>
            <a:lstStyle/>
            <a:p>
              <a:pPr defTabSz="742905">
                <a:defRPr/>
              </a:pPr>
              <a:endParaRPr lang="en-US" sz="1434" kern="0" dirty="0">
                <a:solidFill>
                  <a:srgbClr val="505050"/>
                </a:solidFill>
                <a:latin typeface="Segoe UI"/>
              </a:endParaRPr>
            </a:p>
          </p:txBody>
        </p:sp>
        <p:sp>
          <p:nvSpPr>
            <p:cNvPr id="78"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bg2"/>
            </a:solidFill>
            <a:ln>
              <a:noFill/>
            </a:ln>
          </p:spPr>
          <p:txBody>
            <a:bodyPr vert="horz" wrap="square" lIns="72825" tIns="36412" rIns="72825" bIns="36412" numCol="1" anchor="t" anchorCtr="0" compatLnSpc="1">
              <a:prstTxWarp prst="textNoShape">
                <a:avLst/>
              </a:prstTxWarp>
            </a:bodyPr>
            <a:lstStyle/>
            <a:p>
              <a:pPr defTabSz="742905">
                <a:defRPr/>
              </a:pPr>
              <a:endParaRPr lang="en-US" sz="1434" kern="0" dirty="0">
                <a:solidFill>
                  <a:srgbClr val="505050"/>
                </a:solidFill>
                <a:latin typeface="Segoe UI"/>
              </a:endParaRPr>
            </a:p>
          </p:txBody>
        </p:sp>
      </p:grpSp>
      <p:grpSp>
        <p:nvGrpSpPr>
          <p:cNvPr id="64" name="Group 1031"/>
          <p:cNvGrpSpPr>
            <a:grpSpLocks/>
          </p:cNvGrpSpPr>
          <p:nvPr/>
        </p:nvGrpSpPr>
        <p:grpSpPr bwMode="auto">
          <a:xfrm>
            <a:off x="8359779" y="3946073"/>
            <a:ext cx="735468" cy="366896"/>
            <a:chOff x="4841436" y="5510539"/>
            <a:chExt cx="1049696" cy="523224"/>
          </a:xfrm>
          <a:solidFill>
            <a:schemeClr val="bg1"/>
          </a:solidFill>
        </p:grpSpPr>
        <p:sp>
          <p:nvSpPr>
            <p:cNvPr id="65"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66"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67"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68"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69"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70"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71"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72"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73"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74"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sp>
          <p:nvSpPr>
            <p:cNvPr id="75"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solidFill>
              <a:schemeClr val="tx1"/>
            </a:solidFill>
            <a:ln>
              <a:noFill/>
            </a:ln>
          </p:spPr>
          <p:txBody>
            <a:bodyPr/>
            <a:lstStyle/>
            <a:p>
              <a:pPr defTabSz="742719">
                <a:defRPr/>
              </a:pPr>
              <a:endParaRPr lang="en-US" sz="1463" kern="0" dirty="0">
                <a:solidFill>
                  <a:srgbClr val="505050"/>
                </a:solidFill>
                <a:latin typeface="Segoe UI"/>
              </a:endParaRPr>
            </a:p>
          </p:txBody>
        </p:sp>
      </p:grpSp>
      <p:sp>
        <p:nvSpPr>
          <p:cNvPr id="117" name="Right Arrow 116"/>
          <p:cNvSpPr/>
          <p:nvPr/>
        </p:nvSpPr>
        <p:spPr>
          <a:xfrm>
            <a:off x="4726587" y="2561840"/>
            <a:ext cx="559920" cy="327380"/>
          </a:xfrm>
          <a:prstGeom prst="rightArrow">
            <a:avLst/>
          </a:prstGeom>
          <a:solidFill>
            <a:schemeClr val="tx1">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63">
              <a:solidFill>
                <a:schemeClr val="tx1"/>
              </a:solidFill>
              <a:latin typeface="Segoe UI"/>
            </a:endParaRPr>
          </a:p>
        </p:txBody>
      </p:sp>
      <p:sp>
        <p:nvSpPr>
          <p:cNvPr id="118" name="Right Arrow 117"/>
          <p:cNvSpPr/>
          <p:nvPr/>
        </p:nvSpPr>
        <p:spPr>
          <a:xfrm>
            <a:off x="2379677" y="2557332"/>
            <a:ext cx="519227" cy="327380"/>
          </a:xfrm>
          <a:prstGeom prst="rightArrow">
            <a:avLst/>
          </a:prstGeom>
          <a:solidFill>
            <a:schemeClr val="tx1">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63">
              <a:solidFill>
                <a:schemeClr val="tx1"/>
              </a:solidFill>
              <a:latin typeface="Segoe UI"/>
            </a:endParaRPr>
          </a:p>
        </p:txBody>
      </p:sp>
      <p:pic>
        <p:nvPicPr>
          <p:cNvPr id="79" name="Picture 2" descr="http://www.cqg.com/sites/default/files/sites/docs/images/cqg_logo_color_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187" y="2585208"/>
            <a:ext cx="1233761" cy="288533"/>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http://3.bp.blogspot.com/_BUCA3e0qoTQ/TT36XZP1y2I/AAAAAAAAAtY/0Mdp42732nE/s1600/bloomberg%20logo-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276" y="3975148"/>
            <a:ext cx="2107947" cy="49474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s://cdnil1.fiverrcdn.com/press_release/124/Yahoo_Finance.png?14079336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940" y="2989186"/>
            <a:ext cx="1702594" cy="85129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8" descr="http://www.wealth-lab.com/images/layout/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5825" y="2482007"/>
            <a:ext cx="1673008" cy="41825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0" descr="https://upload.wikimedia.org/wikipedia/commons/7/73/Logo_of_Quantopia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685" y="2989185"/>
            <a:ext cx="1648729" cy="42186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2" descr="http://image.slidesharecdn.com/azure-machine-learning-101-141113101650-conversion-gate01/95/azure-machine-learning-101-13-638.jpg?cb=141587454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71682" y="3525030"/>
            <a:ext cx="1662424" cy="83222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www.cqg.com/sites/default/files/sites/docs/images/cqg_logo_color_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2419" y="2598211"/>
            <a:ext cx="1558222" cy="36441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descr="https://upload.wikimedia.org/wikipedia/commons/thumb/f/f8/Python_logo_and_wordmark.svg/2000px-Python_logo_and_wordmark.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8049" y="2478100"/>
            <a:ext cx="1637299" cy="485838"/>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p:cNvSpPr txBox="1"/>
          <p:nvPr/>
        </p:nvSpPr>
        <p:spPr>
          <a:xfrm>
            <a:off x="7504731" y="6228639"/>
            <a:ext cx="2048924" cy="338554"/>
          </a:xfrm>
          <a:prstGeom prst="rect">
            <a:avLst/>
          </a:prstGeom>
          <a:noFill/>
        </p:spPr>
        <p:txBody>
          <a:bodyPr wrap="square" rtlCol="0">
            <a:spAutoFit/>
          </a:bodyPr>
          <a:lstStyle/>
          <a:p>
            <a:pPr algn="ctr">
              <a:defRPr/>
            </a:pPr>
            <a:r>
              <a:rPr lang="ru-RU" sz="1600" dirty="0">
                <a:solidFill>
                  <a:sysClr val="windowText" lastClr="000000"/>
                </a:solidFill>
                <a:latin typeface="Segoe UI Light"/>
              </a:rPr>
              <a:t>Трейдинг</a:t>
            </a:r>
          </a:p>
        </p:txBody>
      </p:sp>
      <p:pic>
        <p:nvPicPr>
          <p:cNvPr id="46"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49702" y="3066339"/>
            <a:ext cx="633986" cy="633986"/>
          </a:xfrm>
          <a:prstGeom prst="rect">
            <a:avLst/>
          </a:prstGeom>
        </p:spPr>
      </p:pic>
      <p:pic>
        <p:nvPicPr>
          <p:cNvPr id="47" name="Picture 144"/>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1069771" y="1865036"/>
            <a:ext cx="552593" cy="552592"/>
          </a:xfrm>
          <a:prstGeom prst="rect">
            <a:avLst/>
          </a:prstGeom>
        </p:spPr>
      </p:pic>
    </p:spTree>
    <p:extLst>
      <p:ext uri="{BB962C8B-B14F-4D97-AF65-F5344CB8AC3E}">
        <p14:creationId xmlns:p14="http://schemas.microsoft.com/office/powerpoint/2010/main" val="422691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7"/>
          <p:cNvSpPr/>
          <p:nvPr/>
        </p:nvSpPr>
        <p:spPr bwMode="auto">
          <a:xfrm>
            <a:off x="1" y="2829217"/>
            <a:ext cx="2605150" cy="663080"/>
          </a:xfrm>
          <a:prstGeom prst="rect">
            <a:avLst/>
          </a:prstGeom>
          <a:gradFill flip="none" rotWithShape="1">
            <a:gsLst>
              <a:gs pos="0">
                <a:srgbClr val="0070C0"/>
              </a:gs>
              <a:gs pos="100000">
                <a:srgbClr val="002060">
                  <a:lumMod val="10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600" kern="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9" name="Title 1"/>
          <p:cNvSpPr>
            <a:spLocks noGrp="1"/>
          </p:cNvSpPr>
          <p:nvPr>
            <p:ph type="title"/>
          </p:nvPr>
        </p:nvSpPr>
        <p:spPr>
          <a:xfrm>
            <a:off x="1" y="2829217"/>
            <a:ext cx="2605150" cy="663080"/>
          </a:xfrm>
        </p:spPr>
        <p:txBody>
          <a:bodyPr>
            <a:normAutofit/>
          </a:bodyPr>
          <a:lstStyle/>
          <a:p>
            <a:pPr>
              <a:tabLst>
                <a:tab pos="434667" algn="l"/>
              </a:tabLst>
            </a:pPr>
            <a:r>
              <a:rPr lang="ru-RU" sz="1600" dirty="0">
                <a:solidFill>
                  <a:schemeClr val="bg1"/>
                </a:solidFill>
                <a:latin typeface="Segoe UI Light" panose="020B0502040204020203" pitchFamily="34" charset="0"/>
                <a:cs typeface="Segoe UI Light" panose="020B0502040204020203" pitchFamily="34" charset="0"/>
              </a:rPr>
              <a:t>Этапы разработки модели</a:t>
            </a:r>
            <a:br>
              <a:rPr lang="en-US" sz="1600" dirty="0">
                <a:solidFill>
                  <a:schemeClr val="bg1"/>
                </a:solidFill>
                <a:latin typeface="Segoe UI Light" panose="020B0502040204020203" pitchFamily="34" charset="0"/>
                <a:cs typeface="Segoe UI Light" panose="020B0502040204020203" pitchFamily="34" charset="0"/>
              </a:rPr>
            </a:br>
            <a:r>
              <a:rPr lang="ru-RU" sz="1600" dirty="0">
                <a:solidFill>
                  <a:schemeClr val="bg1"/>
                </a:solidFill>
                <a:latin typeface="Segoe UI Light" panose="020B0502040204020203" pitchFamily="34" charset="0"/>
                <a:cs typeface="Segoe UI Light" panose="020B0502040204020203" pitchFamily="34" charset="0"/>
              </a:rPr>
              <a:t>Часть</a:t>
            </a:r>
            <a:r>
              <a:rPr lang="en-US" sz="1600" dirty="0">
                <a:solidFill>
                  <a:schemeClr val="bg1"/>
                </a:solidFill>
                <a:latin typeface="Segoe UI Light" panose="020B0502040204020203" pitchFamily="34" charset="0"/>
                <a:cs typeface="Segoe UI Light" panose="020B0502040204020203" pitchFamily="34" charset="0"/>
              </a:rPr>
              <a:t> #1</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5" name="Прямоугольник 4"/>
          <p:cNvSpPr/>
          <p:nvPr/>
        </p:nvSpPr>
        <p:spPr>
          <a:xfrm>
            <a:off x="3722409" y="1173592"/>
            <a:ext cx="2461187" cy="507171"/>
          </a:xfrm>
          <a:prstGeom prst="rect">
            <a:avLst/>
          </a:prstGeom>
          <a:ln w="25400">
            <a:solidFill>
              <a:schemeClr val="accent6">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Гипотеза о рыночной неэффективности</a:t>
            </a:r>
          </a:p>
        </p:txBody>
      </p:sp>
      <p:sp>
        <p:nvSpPr>
          <p:cNvPr id="9" name="Прямоугольник 8"/>
          <p:cNvSpPr/>
          <p:nvPr/>
        </p:nvSpPr>
        <p:spPr>
          <a:xfrm>
            <a:off x="3722406" y="2009145"/>
            <a:ext cx="2461187" cy="443943"/>
          </a:xfrm>
          <a:prstGeom prst="rect">
            <a:avLst/>
          </a:prstGeom>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Необработанные </a:t>
            </a:r>
          </a:p>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рыночные данные</a:t>
            </a:r>
          </a:p>
        </p:txBody>
      </p:sp>
      <p:sp>
        <p:nvSpPr>
          <p:cNvPr id="10" name="Прямоугольник 9"/>
          <p:cNvSpPr/>
          <p:nvPr/>
        </p:nvSpPr>
        <p:spPr>
          <a:xfrm>
            <a:off x="3722406" y="2781473"/>
            <a:ext cx="2461187" cy="1078209"/>
          </a:xfrm>
          <a:prstGeom prst="rect">
            <a:avLst/>
          </a:prstGeom>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t"/>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Предподготовка данных</a:t>
            </a:r>
          </a:p>
          <a:p>
            <a:pPr marL="139300" indent="-139300">
              <a:buFont typeface="Wingdings" panose="05000000000000000000" pitchFamily="2" charset="2"/>
              <a:buChar cha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выявление пропусков в данных, аномальных значений, ошибок ввода</a:t>
            </a:r>
          </a:p>
          <a:p>
            <a:pPr marL="139300" indent="-139300">
              <a:buFont typeface="Wingdings" panose="05000000000000000000" pitchFamily="2" charset="2"/>
              <a:buChar cha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исправление ошибок, несоответствий в данных с целью улучшения их качества</a:t>
            </a:r>
          </a:p>
          <a:p>
            <a:pPr marL="139300" indent="-139300">
              <a:buFont typeface="Wingdings" panose="05000000000000000000" pitchFamily="2" charset="2"/>
              <a:buChar cha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Обработка сильно зашумленных данных</a:t>
            </a:r>
          </a:p>
          <a:p>
            <a:pPr>
              <a:defRPr/>
            </a:pPr>
            <a:endPar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11" name="Прямоугольник 10"/>
          <p:cNvSpPr/>
          <p:nvPr/>
        </p:nvSpPr>
        <p:spPr>
          <a:xfrm>
            <a:off x="3722406" y="4188063"/>
            <a:ext cx="2461187" cy="266299"/>
          </a:xfrm>
          <a:prstGeom prst="rect">
            <a:avLst/>
          </a:prstGeom>
          <a:ln w="25400">
            <a:solidFill>
              <a:schemeClr val="accent5">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Отбор признаков</a:t>
            </a:r>
          </a:p>
        </p:txBody>
      </p:sp>
      <p:sp>
        <p:nvSpPr>
          <p:cNvPr id="13" name="Прямоугольник 12"/>
          <p:cNvSpPr/>
          <p:nvPr/>
        </p:nvSpPr>
        <p:spPr>
          <a:xfrm>
            <a:off x="3722405" y="4782746"/>
            <a:ext cx="2461187" cy="266299"/>
          </a:xfrm>
          <a:prstGeom prst="rect">
            <a:avLst/>
          </a:prstGeom>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Разбиение данных</a:t>
            </a:r>
          </a:p>
        </p:txBody>
      </p:sp>
      <p:sp>
        <p:nvSpPr>
          <p:cNvPr id="14" name="Прямоугольник 13"/>
          <p:cNvSpPr/>
          <p:nvPr/>
        </p:nvSpPr>
        <p:spPr>
          <a:xfrm>
            <a:off x="3995208" y="5377429"/>
            <a:ext cx="1915580" cy="266299"/>
          </a:xfrm>
          <a:prstGeom prst="rect">
            <a:avLst/>
          </a:prstGeom>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Тренировочные данные</a:t>
            </a:r>
          </a:p>
        </p:txBody>
      </p:sp>
      <p:sp>
        <p:nvSpPr>
          <p:cNvPr id="15" name="Прямоугольник 14"/>
          <p:cNvSpPr/>
          <p:nvPr/>
        </p:nvSpPr>
        <p:spPr>
          <a:xfrm>
            <a:off x="7129160" y="5373570"/>
            <a:ext cx="1791510" cy="266299"/>
          </a:xfrm>
          <a:prstGeom prst="rect">
            <a:avLst/>
          </a:prstGeom>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Тестовые данные</a:t>
            </a:r>
          </a:p>
        </p:txBody>
      </p:sp>
      <p:sp>
        <p:nvSpPr>
          <p:cNvPr id="6" name="Стрелка вниз 5"/>
          <p:cNvSpPr/>
          <p:nvPr/>
        </p:nvSpPr>
        <p:spPr>
          <a:xfrm>
            <a:off x="4825824" y="1702362"/>
            <a:ext cx="234000" cy="292500"/>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17" name="Стрелка вниз 16"/>
          <p:cNvSpPr/>
          <p:nvPr/>
        </p:nvSpPr>
        <p:spPr>
          <a:xfrm>
            <a:off x="4844696" y="4471122"/>
            <a:ext cx="234000" cy="292500"/>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18" name="Стрелка вниз 17"/>
          <p:cNvSpPr/>
          <p:nvPr/>
        </p:nvSpPr>
        <p:spPr>
          <a:xfrm>
            <a:off x="4844696" y="2479529"/>
            <a:ext cx="234000" cy="292500"/>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19" name="Стрелка вниз 18"/>
          <p:cNvSpPr/>
          <p:nvPr/>
        </p:nvSpPr>
        <p:spPr>
          <a:xfrm>
            <a:off x="4825824" y="3886122"/>
            <a:ext cx="234000" cy="292500"/>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20" name="Стрелка вниз 19"/>
          <p:cNvSpPr/>
          <p:nvPr/>
        </p:nvSpPr>
        <p:spPr>
          <a:xfrm>
            <a:off x="4844696" y="5067698"/>
            <a:ext cx="234000" cy="292500"/>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21" name="Стрелка вниз 20"/>
          <p:cNvSpPr/>
          <p:nvPr/>
        </p:nvSpPr>
        <p:spPr>
          <a:xfrm rot="17513708">
            <a:off x="6535935" y="4893231"/>
            <a:ext cx="234747" cy="770949"/>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23" name="Прямоугольник 22"/>
          <p:cNvSpPr/>
          <p:nvPr/>
        </p:nvSpPr>
        <p:spPr>
          <a:xfrm>
            <a:off x="7129160" y="2009145"/>
            <a:ext cx="1791510" cy="443943"/>
          </a:xfrm>
          <a:prstGeom prst="rect">
            <a:avLst/>
          </a:prstGeom>
          <a:ln w="25400">
            <a:solidFill>
              <a:schemeClr val="bg2">
                <a:lumMod val="50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Источники </a:t>
            </a:r>
          </a:p>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рыночных данных</a:t>
            </a:r>
          </a:p>
        </p:txBody>
      </p:sp>
      <p:sp>
        <p:nvSpPr>
          <p:cNvPr id="24" name="Стрелка вниз 23"/>
          <p:cNvSpPr/>
          <p:nvPr/>
        </p:nvSpPr>
        <p:spPr>
          <a:xfrm rot="5400000">
            <a:off x="6500196" y="1835428"/>
            <a:ext cx="234000" cy="747643"/>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28" name="Прямоугольник 27"/>
          <p:cNvSpPr/>
          <p:nvPr/>
        </p:nvSpPr>
        <p:spPr>
          <a:xfrm>
            <a:off x="7129160" y="3275755"/>
            <a:ext cx="1791510" cy="1195369"/>
          </a:xfrm>
          <a:prstGeom prst="rect">
            <a:avLst/>
          </a:prstGeom>
          <a:ln w="25400">
            <a:solidFill>
              <a:schemeClr val="accent5">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Первоначальное исследование рыночных данных</a:t>
            </a:r>
          </a:p>
          <a:p>
            <a:pPr algn="ctr">
              <a:defRPr/>
            </a:pPr>
            <a:endPar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232167" indent="-232167">
              <a:buFont typeface="Wingdings" panose="05000000000000000000" pitchFamily="2" charset="2"/>
              <a:buChar cha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Визуальный анализ</a:t>
            </a:r>
          </a:p>
          <a:p>
            <a:pPr marL="232167" indent="-232167">
              <a:buFont typeface="Wingdings" panose="05000000000000000000" pitchFamily="2" charset="2"/>
              <a:buChar cha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Описательные статистики</a:t>
            </a:r>
          </a:p>
          <a:p>
            <a:pPr algn="ctr">
              <a:defRPr/>
            </a:pPr>
            <a:endPar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30" name="Стрелка вниз 29"/>
          <p:cNvSpPr/>
          <p:nvPr/>
        </p:nvSpPr>
        <p:spPr>
          <a:xfrm rot="16200000">
            <a:off x="6539374" y="3063699"/>
            <a:ext cx="234000" cy="747643"/>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31" name="Стрелка вниз 30"/>
          <p:cNvSpPr/>
          <p:nvPr/>
        </p:nvSpPr>
        <p:spPr>
          <a:xfrm rot="4182549">
            <a:off x="6522726" y="3804801"/>
            <a:ext cx="234000" cy="747643"/>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27" name="Прямоугольник 11"/>
          <p:cNvSpPr/>
          <p:nvPr/>
        </p:nvSpPr>
        <p:spPr bwMode="auto">
          <a:xfrm>
            <a:off x="0" y="642941"/>
            <a:ext cx="9906000" cy="40772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kern="0" dirty="0">
                <a:solidFill>
                  <a:srgbClr val="FFC000"/>
                </a:solidFill>
              </a:rPr>
              <a:t> </a:t>
            </a:r>
            <a:r>
              <a:rPr lang="ru-RU" sz="1625" dirty="0">
                <a:solidFill>
                  <a:srgbClr val="FFC000"/>
                </a:solidFill>
                <a:latin typeface="Segoe UI Light"/>
              </a:rPr>
              <a:t>Управление ценой потока сделок</a:t>
            </a:r>
            <a:r>
              <a:rPr lang="en-US" sz="1625" dirty="0">
                <a:solidFill>
                  <a:srgbClr val="FFC000"/>
                </a:solidFill>
                <a:latin typeface="Segoe UI Light"/>
              </a:rPr>
              <a:t>: </a:t>
            </a:r>
            <a:r>
              <a:rPr lang="ru-RU" sz="1625" kern="0" dirty="0">
                <a:solidFill>
                  <a:prstClr val="white"/>
                </a:solidFill>
                <a:latin typeface="Segoe UI Light"/>
              </a:rPr>
              <a:t>Разработка модели. Общий подход</a:t>
            </a:r>
            <a:r>
              <a:rPr lang="en-US" sz="1625" kern="0" dirty="0">
                <a:solidFill>
                  <a:srgbClr val="FFC000"/>
                </a:solidFill>
                <a:latin typeface="+mj-lt"/>
              </a:rPr>
              <a:t>	</a:t>
            </a:r>
            <a:endParaRPr lang="ru-RU" sz="1625" kern="0" dirty="0">
              <a:solidFill>
                <a:schemeClr val="bg1">
                  <a:lumMod val="50000"/>
                  <a:lumOff val="50000"/>
                </a:schemeClr>
              </a:solidFill>
              <a:latin typeface="+mj-lt"/>
            </a:endParaRPr>
          </a:p>
        </p:txBody>
      </p:sp>
    </p:spTree>
    <p:extLst>
      <p:ext uri="{BB962C8B-B14F-4D97-AF65-F5344CB8AC3E}">
        <p14:creationId xmlns:p14="http://schemas.microsoft.com/office/powerpoint/2010/main" val="2402269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012630" y="1308797"/>
            <a:ext cx="3880728" cy="2538886"/>
          </a:xfrm>
          <a:prstGeom prst="rect">
            <a:avLst/>
          </a:prstGeom>
          <a:solidFill>
            <a:schemeClr val="bg1">
              <a:lumMod val="95000"/>
            </a:schemeClr>
          </a:solid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30" name="Прямоугольник 7"/>
          <p:cNvSpPr/>
          <p:nvPr/>
        </p:nvSpPr>
        <p:spPr bwMode="auto">
          <a:xfrm>
            <a:off x="1" y="2829217"/>
            <a:ext cx="2605150" cy="663080"/>
          </a:xfrm>
          <a:prstGeom prst="rect">
            <a:avLst/>
          </a:prstGeom>
          <a:gradFill flip="none" rotWithShape="1">
            <a:gsLst>
              <a:gs pos="0">
                <a:srgbClr val="0070C0"/>
              </a:gs>
              <a:gs pos="100000">
                <a:srgbClr val="002060">
                  <a:lumMod val="10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600" kern="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1" name="Title 1"/>
          <p:cNvSpPr>
            <a:spLocks noGrp="1"/>
          </p:cNvSpPr>
          <p:nvPr>
            <p:ph type="title"/>
          </p:nvPr>
        </p:nvSpPr>
        <p:spPr>
          <a:xfrm>
            <a:off x="1" y="2829217"/>
            <a:ext cx="2605150" cy="663080"/>
          </a:xfrm>
        </p:spPr>
        <p:txBody>
          <a:bodyPr>
            <a:normAutofit/>
          </a:bodyPr>
          <a:lstStyle/>
          <a:p>
            <a:pPr>
              <a:tabLst>
                <a:tab pos="434667" algn="l"/>
              </a:tabLst>
            </a:pPr>
            <a:r>
              <a:rPr lang="ru-RU" sz="1600" dirty="0">
                <a:solidFill>
                  <a:schemeClr val="bg1"/>
                </a:solidFill>
                <a:latin typeface="Segoe UI Light" panose="020B0502040204020203" pitchFamily="34" charset="0"/>
                <a:cs typeface="Segoe UI Light" panose="020B0502040204020203" pitchFamily="34" charset="0"/>
              </a:rPr>
              <a:t>Этапы разработки модели</a:t>
            </a:r>
            <a:br>
              <a:rPr lang="en-US" sz="1600" dirty="0">
                <a:solidFill>
                  <a:schemeClr val="bg1"/>
                </a:solidFill>
                <a:latin typeface="Segoe UI Light" panose="020B0502040204020203" pitchFamily="34" charset="0"/>
                <a:cs typeface="Segoe UI Light" panose="020B0502040204020203" pitchFamily="34" charset="0"/>
              </a:rPr>
            </a:br>
            <a:r>
              <a:rPr lang="ru-RU" sz="1600" dirty="0">
                <a:solidFill>
                  <a:schemeClr val="bg1"/>
                </a:solidFill>
                <a:latin typeface="Segoe UI Light" panose="020B0502040204020203" pitchFamily="34" charset="0"/>
                <a:cs typeface="Segoe UI Light" panose="020B0502040204020203" pitchFamily="34" charset="0"/>
              </a:rPr>
              <a:t>Часть</a:t>
            </a:r>
            <a:r>
              <a:rPr lang="en-US" sz="1600" dirty="0">
                <a:solidFill>
                  <a:schemeClr val="bg1"/>
                </a:solidFill>
                <a:latin typeface="Segoe UI Light" panose="020B0502040204020203" pitchFamily="34" charset="0"/>
                <a:cs typeface="Segoe UI Light" panose="020B0502040204020203" pitchFamily="34" charset="0"/>
              </a:rPr>
              <a:t> #2</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7" name="Прямоугольник 6"/>
          <p:cNvSpPr/>
          <p:nvPr/>
        </p:nvSpPr>
        <p:spPr>
          <a:xfrm>
            <a:off x="3697380" y="1541544"/>
            <a:ext cx="2461187" cy="443943"/>
          </a:xfrm>
          <a:prstGeom prst="rect">
            <a:avLst/>
          </a:prstGeom>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Реконструирование признаков</a:t>
            </a:r>
          </a:p>
        </p:txBody>
      </p:sp>
      <p:sp>
        <p:nvSpPr>
          <p:cNvPr id="11" name="Прямоугольник 10"/>
          <p:cNvSpPr/>
          <p:nvPr/>
        </p:nvSpPr>
        <p:spPr>
          <a:xfrm>
            <a:off x="3717909" y="4917437"/>
            <a:ext cx="2461187" cy="443943"/>
          </a:xfrm>
          <a:prstGeom prst="rect">
            <a:avLst/>
          </a:prstGeom>
          <a:ln w="254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Работа на реальных </a:t>
            </a:r>
          </a:p>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рыночных данных</a:t>
            </a:r>
          </a:p>
        </p:txBody>
      </p:sp>
      <p:sp>
        <p:nvSpPr>
          <p:cNvPr id="13" name="Стрелка вниз 12"/>
          <p:cNvSpPr/>
          <p:nvPr/>
        </p:nvSpPr>
        <p:spPr>
          <a:xfrm>
            <a:off x="4848576" y="2000358"/>
            <a:ext cx="208847" cy="292500"/>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14" name="Стрелка вниз 13"/>
          <p:cNvSpPr/>
          <p:nvPr/>
        </p:nvSpPr>
        <p:spPr>
          <a:xfrm>
            <a:off x="4848576" y="2752227"/>
            <a:ext cx="208847" cy="292500"/>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15" name="Стрелка вниз 14"/>
          <p:cNvSpPr/>
          <p:nvPr/>
        </p:nvSpPr>
        <p:spPr>
          <a:xfrm>
            <a:off x="4848574" y="1109260"/>
            <a:ext cx="208847" cy="411352"/>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463" kern="0">
              <a:solidFill>
                <a:sysClr val="windowText" lastClr="000000"/>
              </a:solidFill>
            </a:endParaRPr>
          </a:p>
        </p:txBody>
      </p:sp>
      <p:sp>
        <p:nvSpPr>
          <p:cNvPr id="8" name="Прямоугольник 7"/>
          <p:cNvSpPr/>
          <p:nvPr/>
        </p:nvSpPr>
        <p:spPr>
          <a:xfrm>
            <a:off x="3722405" y="2307732"/>
            <a:ext cx="2461187" cy="443943"/>
          </a:xfrm>
          <a:prstGeom prst="rect">
            <a:avLst/>
          </a:prstGeom>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Обучение выбранной модели</a:t>
            </a:r>
          </a:p>
        </p:txBody>
      </p:sp>
      <p:sp>
        <p:nvSpPr>
          <p:cNvPr id="24" name="Прямоугольник 23"/>
          <p:cNvSpPr/>
          <p:nvPr/>
        </p:nvSpPr>
        <p:spPr>
          <a:xfrm>
            <a:off x="7152871" y="1314932"/>
            <a:ext cx="1791510" cy="266299"/>
          </a:xfrm>
          <a:prstGeom prst="rect">
            <a:avLst/>
          </a:prstGeom>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Тестовые данные</a:t>
            </a:r>
          </a:p>
        </p:txBody>
      </p:sp>
      <p:sp>
        <p:nvSpPr>
          <p:cNvPr id="23" name="Стрелка углом вверх 22"/>
          <p:cNvSpPr/>
          <p:nvPr/>
        </p:nvSpPr>
        <p:spPr>
          <a:xfrm>
            <a:off x="7772953" y="1698505"/>
            <a:ext cx="387282" cy="2690801"/>
          </a:xfrm>
          <a:prstGeom prst="bentUpArrow">
            <a:avLst>
              <a:gd name="adj1" fmla="val 22959"/>
              <a:gd name="adj2" fmla="val 25000"/>
              <a:gd name="adj3" fmla="val 25000"/>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25" name="Прямоугольник 24"/>
          <p:cNvSpPr/>
          <p:nvPr/>
        </p:nvSpPr>
        <p:spPr>
          <a:xfrm>
            <a:off x="6457342" y="4302362"/>
            <a:ext cx="1315609" cy="8694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cxnSp>
        <p:nvCxnSpPr>
          <p:cNvPr id="28" name="Прямая соединительная линия 27"/>
          <p:cNvCxnSpPr/>
          <p:nvPr/>
        </p:nvCxnSpPr>
        <p:spPr>
          <a:xfrm flipH="1">
            <a:off x="3530630" y="3257205"/>
            <a:ext cx="1667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flipH="1">
            <a:off x="3248434" y="3455341"/>
            <a:ext cx="448944" cy="14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p:cNvCxnSpPr/>
          <p:nvPr/>
        </p:nvCxnSpPr>
        <p:spPr>
          <a:xfrm>
            <a:off x="3530630" y="2519572"/>
            <a:ext cx="18727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p:cNvCxnSpPr/>
          <p:nvPr/>
        </p:nvCxnSpPr>
        <p:spPr>
          <a:xfrm>
            <a:off x="3248431" y="1763514"/>
            <a:ext cx="4489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p:nvCxnSpPr>
        <p:spPr>
          <a:xfrm>
            <a:off x="3248430" y="1763517"/>
            <a:ext cx="0" cy="16938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p:nvCxnSpPr>
        <p:spPr>
          <a:xfrm>
            <a:off x="3530630" y="2519572"/>
            <a:ext cx="0" cy="7376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4" name="Rectangle 90"/>
          <p:cNvSpPr/>
          <p:nvPr/>
        </p:nvSpPr>
        <p:spPr>
          <a:xfrm>
            <a:off x="2957101" y="1295550"/>
            <a:ext cx="1174767" cy="584775"/>
          </a:xfrm>
          <a:prstGeom prst="rect">
            <a:avLst/>
          </a:prstGeom>
        </p:spPr>
        <p:txBody>
          <a:bodyPr wrap="square">
            <a:spAutoFit/>
          </a:bodyPr>
          <a:lstStyle/>
          <a:p>
            <a:pPr algn="ctr" defTabSz="577454">
              <a:spcBef>
                <a:spcPct val="0"/>
              </a:spcBef>
              <a:spcAft>
                <a:spcPct val="35000"/>
              </a:spcAft>
              <a:defRPr/>
            </a:pPr>
            <a:r>
              <a:rPr lang="ru-RU" sz="1600" kern="0" spc="-24" dirty="0">
                <a:solidFill>
                  <a:sysClr val="windowText" lastClr="000000"/>
                </a:solidFill>
                <a:latin typeface="Segoe UI Light" panose="020B0502040204020203" pitchFamily="34" charset="0"/>
                <a:ea typeface="MS PGothic" panose="020B0600070205080204" pitchFamily="34" charset="-128"/>
                <a:cs typeface="Segoe UI Light" panose="020B0502040204020203" pitchFamily="34" charset="0"/>
              </a:rPr>
              <a:t>Валидация модели</a:t>
            </a:r>
            <a:endParaRPr lang="en-US" sz="1600" kern="0" spc="-24" dirty="0">
              <a:solidFill>
                <a:sysClr val="windowText" lastClr="000000"/>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56" name="Rectangle 90"/>
          <p:cNvSpPr/>
          <p:nvPr/>
        </p:nvSpPr>
        <p:spPr>
          <a:xfrm rot="16200000">
            <a:off x="2623907" y="2681021"/>
            <a:ext cx="1462196" cy="338554"/>
          </a:xfrm>
          <a:prstGeom prst="rect">
            <a:avLst/>
          </a:prstGeom>
        </p:spPr>
        <p:txBody>
          <a:bodyPr wrap="none">
            <a:spAutoFit/>
          </a:bodyPr>
          <a:lstStyle/>
          <a:p>
            <a:pPr algn="ctr" defTabSz="577454">
              <a:spcBef>
                <a:spcPct val="0"/>
              </a:spcBef>
              <a:spcAft>
                <a:spcPct val="35000"/>
              </a:spcAft>
              <a:defRPr/>
            </a:pPr>
            <a:r>
              <a:rPr lang="ru-RU" sz="1600" kern="0" spc="-24" dirty="0">
                <a:solidFill>
                  <a:sysClr val="windowText" lastClr="000000"/>
                </a:solidFill>
                <a:latin typeface="Segoe UI Light" panose="020B0502040204020203" pitchFamily="34" charset="0"/>
                <a:ea typeface="MS PGothic" panose="020B0600070205080204" pitchFamily="34" charset="-128"/>
                <a:cs typeface="Segoe UI Light" panose="020B0502040204020203" pitchFamily="34" charset="0"/>
              </a:rPr>
              <a:t>Перепроверка</a:t>
            </a:r>
            <a:endParaRPr lang="en-US" sz="1600" kern="0" spc="-24" dirty="0">
              <a:solidFill>
                <a:sysClr val="windowText" lastClr="000000"/>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57" name="Стрелка вниз 56"/>
          <p:cNvSpPr/>
          <p:nvPr/>
        </p:nvSpPr>
        <p:spPr>
          <a:xfrm>
            <a:off x="4848574" y="3664997"/>
            <a:ext cx="208847" cy="451154"/>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58" name="Стрелка вниз 57"/>
          <p:cNvSpPr/>
          <p:nvPr/>
        </p:nvSpPr>
        <p:spPr>
          <a:xfrm>
            <a:off x="4867975" y="4589315"/>
            <a:ext cx="208847" cy="292500"/>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sz="1600" kern="0">
              <a:solidFill>
                <a:sysClr val="windowText" lastClr="000000"/>
              </a:solidFill>
              <a:latin typeface="Segoe UI Light" panose="020B0502040204020203" pitchFamily="34" charset="0"/>
              <a:cs typeface="Segoe UI Light" panose="020B0502040204020203" pitchFamily="34" charset="0"/>
            </a:endParaRPr>
          </a:p>
        </p:txBody>
      </p:sp>
      <p:sp>
        <p:nvSpPr>
          <p:cNvPr id="10" name="Прямоугольник 9"/>
          <p:cNvSpPr/>
          <p:nvPr/>
        </p:nvSpPr>
        <p:spPr>
          <a:xfrm>
            <a:off x="3697379" y="3065107"/>
            <a:ext cx="2461187" cy="585380"/>
          </a:xfrm>
          <a:prstGeom prst="rect">
            <a:avLst/>
          </a:prstGeom>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Расчет модели</a:t>
            </a:r>
          </a:p>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Расчет показателей качества выбранной модели (</a:t>
            </a:r>
            <a:r>
              <a:rPr lang="en-US"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ROC, F-Score, Profit-factor,  Max DD</a:t>
            </a: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t>
            </a:r>
          </a:p>
        </p:txBody>
      </p:sp>
      <p:sp>
        <p:nvSpPr>
          <p:cNvPr id="9" name="Прямоугольник 8"/>
          <p:cNvSpPr/>
          <p:nvPr/>
        </p:nvSpPr>
        <p:spPr>
          <a:xfrm>
            <a:off x="3722407" y="4140753"/>
            <a:ext cx="2461187" cy="443943"/>
          </a:xfrm>
          <a:prstGeom prst="rect">
            <a:avLst/>
          </a:prstGeom>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defRPr/>
            </a:pPr>
            <a:r>
              <a:rPr lang="ru-RU" sz="1600" kern="0" spc="-24"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Финальная модель</a:t>
            </a:r>
          </a:p>
        </p:txBody>
      </p:sp>
      <p:sp>
        <p:nvSpPr>
          <p:cNvPr id="59" name="Rectangle 90"/>
          <p:cNvSpPr/>
          <p:nvPr/>
        </p:nvSpPr>
        <p:spPr>
          <a:xfrm rot="16200000">
            <a:off x="6640485" y="2796400"/>
            <a:ext cx="2427152" cy="584775"/>
          </a:xfrm>
          <a:prstGeom prst="rect">
            <a:avLst/>
          </a:prstGeom>
        </p:spPr>
        <p:txBody>
          <a:bodyPr wrap="square">
            <a:spAutoFit/>
          </a:bodyPr>
          <a:lstStyle/>
          <a:p>
            <a:pPr algn="ctr" defTabSz="577454">
              <a:spcBef>
                <a:spcPct val="0"/>
              </a:spcBef>
              <a:spcAft>
                <a:spcPct val="35000"/>
              </a:spcAft>
              <a:defRPr/>
            </a:pPr>
            <a:r>
              <a:rPr lang="ru-RU" sz="1600" kern="0" spc="-24" dirty="0">
                <a:solidFill>
                  <a:sysClr val="windowText" lastClr="000000"/>
                </a:solidFill>
                <a:latin typeface="Segoe UI Light" panose="020B0502040204020203" pitchFamily="34" charset="0"/>
                <a:ea typeface="MS PGothic" panose="020B0600070205080204" pitchFamily="34" charset="-128"/>
                <a:cs typeface="Segoe UI Light" panose="020B0502040204020203" pitchFamily="34" charset="0"/>
              </a:rPr>
              <a:t>Валидация модели на тестовых данных</a:t>
            </a:r>
            <a:endParaRPr lang="en-US" sz="1600" kern="0" spc="-24" dirty="0">
              <a:solidFill>
                <a:sysClr val="windowText" lastClr="000000"/>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32" name="Прямоугольник 11"/>
          <p:cNvSpPr/>
          <p:nvPr/>
        </p:nvSpPr>
        <p:spPr bwMode="auto">
          <a:xfrm>
            <a:off x="0" y="642941"/>
            <a:ext cx="9906000" cy="40772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kern="0" dirty="0">
                <a:solidFill>
                  <a:srgbClr val="FFC000"/>
                </a:solidFill>
              </a:rPr>
              <a:t> </a:t>
            </a:r>
            <a:r>
              <a:rPr lang="ru-RU" sz="1625" dirty="0">
                <a:solidFill>
                  <a:srgbClr val="FFC000"/>
                </a:solidFill>
                <a:latin typeface="Segoe UI Light"/>
              </a:rPr>
              <a:t>Управление ценой потока сделок</a:t>
            </a:r>
            <a:r>
              <a:rPr lang="en-US" sz="1625" dirty="0">
                <a:solidFill>
                  <a:srgbClr val="FFC000"/>
                </a:solidFill>
                <a:latin typeface="Segoe UI Light"/>
              </a:rPr>
              <a:t>: </a:t>
            </a:r>
            <a:r>
              <a:rPr lang="ru-RU" sz="1625" kern="0" dirty="0">
                <a:solidFill>
                  <a:prstClr val="white"/>
                </a:solidFill>
                <a:latin typeface="Segoe UI Light"/>
              </a:rPr>
              <a:t>Разработка модели. Общий подход</a:t>
            </a:r>
            <a:r>
              <a:rPr lang="en-US" sz="1625" kern="0" dirty="0">
                <a:solidFill>
                  <a:srgbClr val="FFC000"/>
                </a:solidFill>
                <a:latin typeface="+mj-lt"/>
              </a:rPr>
              <a:t>	</a:t>
            </a:r>
            <a:endParaRPr lang="ru-RU" sz="1625" kern="0" dirty="0">
              <a:solidFill>
                <a:schemeClr val="bg1">
                  <a:lumMod val="50000"/>
                  <a:lumOff val="50000"/>
                </a:schemeClr>
              </a:solidFill>
              <a:latin typeface="+mj-lt"/>
            </a:endParaRPr>
          </a:p>
        </p:txBody>
      </p:sp>
    </p:spTree>
    <p:extLst>
      <p:ext uri="{BB962C8B-B14F-4D97-AF65-F5344CB8AC3E}">
        <p14:creationId xmlns:p14="http://schemas.microsoft.com/office/powerpoint/2010/main" val="275668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Рисунок 6"/>
          <p:cNvPicPr>
            <a:picLocks noChangeAspect="1"/>
          </p:cNvPicPr>
          <p:nvPr/>
        </p:nvPicPr>
        <p:blipFill>
          <a:blip r:embed="rId3"/>
          <a:stretch>
            <a:fillRect/>
          </a:stretch>
        </p:blipFill>
        <p:spPr>
          <a:xfrm>
            <a:off x="5203122" y="3789496"/>
            <a:ext cx="3581200" cy="2170467"/>
          </a:xfrm>
          <a:prstGeom prst="rect">
            <a:avLst/>
          </a:prstGeom>
        </p:spPr>
      </p:pic>
      <p:sp>
        <p:nvSpPr>
          <p:cNvPr id="9" name="Прямоугольник 11"/>
          <p:cNvSpPr/>
          <p:nvPr/>
        </p:nvSpPr>
        <p:spPr bwMode="auto">
          <a:xfrm>
            <a:off x="0" y="439"/>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en-US" sz="1625" kern="0" dirty="0">
                <a:solidFill>
                  <a:schemeClr val="tx1"/>
                </a:solidFill>
                <a:latin typeface="+mj-lt"/>
              </a:rPr>
              <a:t> </a:t>
            </a:r>
            <a:r>
              <a:rPr lang="ru-RU" sz="2400" dirty="0">
                <a:solidFill>
                  <a:srgbClr val="FFC000"/>
                </a:solidFill>
                <a:latin typeface="Segoe UI Light"/>
              </a:rPr>
              <a:t>Управление ценой потока сделок</a:t>
            </a:r>
            <a:r>
              <a:rPr lang="en-US" sz="2400" dirty="0">
                <a:solidFill>
                  <a:srgbClr val="FFC000"/>
                </a:solidFill>
                <a:latin typeface="Segoe UI Light"/>
              </a:rPr>
              <a:t>: </a:t>
            </a:r>
            <a:r>
              <a:rPr lang="ru-RU" sz="2400" dirty="0">
                <a:solidFill>
                  <a:schemeClr val="tx1"/>
                </a:solidFill>
                <a:latin typeface="Segoe UI Light"/>
              </a:rPr>
              <a:t>Устойчивость алгоритма</a:t>
            </a:r>
            <a:r>
              <a:rPr lang="en-US" sz="1625" kern="0" dirty="0">
                <a:solidFill>
                  <a:srgbClr val="FFC000"/>
                </a:solidFill>
                <a:latin typeface="+mj-lt"/>
              </a:rPr>
              <a:t>	</a:t>
            </a:r>
            <a:endParaRPr lang="ru-RU" sz="1625" kern="0" dirty="0">
              <a:solidFill>
                <a:schemeClr val="bg1">
                  <a:lumMod val="50000"/>
                  <a:lumOff val="50000"/>
                </a:schemeClr>
              </a:solidFill>
              <a:latin typeface="+mj-lt"/>
            </a:endParaRPr>
          </a:p>
        </p:txBody>
      </p:sp>
      <p:sp>
        <p:nvSpPr>
          <p:cNvPr id="26" name="Скругленный прямоугольник 25"/>
          <p:cNvSpPr/>
          <p:nvPr/>
        </p:nvSpPr>
        <p:spPr bwMode="auto">
          <a:xfrm>
            <a:off x="314959" y="3559361"/>
            <a:ext cx="3837118" cy="2689729"/>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31" name="Стрелка вправо с вырезом 30"/>
          <p:cNvSpPr/>
          <p:nvPr/>
        </p:nvSpPr>
        <p:spPr bwMode="auto">
          <a:xfrm rot="10800000">
            <a:off x="4203203" y="4614744"/>
            <a:ext cx="851919" cy="244737"/>
          </a:xfrm>
          <a:prstGeom prst="notched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36" name="TextBox 35"/>
          <p:cNvSpPr txBox="1"/>
          <p:nvPr/>
        </p:nvSpPr>
        <p:spPr>
          <a:xfrm>
            <a:off x="8513026" y="1148435"/>
            <a:ext cx="207591" cy="307777"/>
          </a:xfrm>
          <a:prstGeom prst="rect">
            <a:avLst/>
          </a:prstGeom>
          <a:solidFill>
            <a:schemeClr val="accent6"/>
          </a:solidFill>
        </p:spPr>
        <p:txBody>
          <a:bodyPr wrap="square" rtlCol="0">
            <a:spAutoFit/>
          </a:bodyPr>
          <a:lstStyle/>
          <a:p>
            <a:pPr algn="ctr">
              <a:defRPr/>
            </a:pPr>
            <a:r>
              <a:rPr lang="ru-RU" sz="1400" b="1" kern="0" dirty="0">
                <a:solidFill>
                  <a:sysClr val="windowText" lastClr="000000"/>
                </a:solidFill>
                <a:ea typeface="Segoe UI Symbol" panose="020B0502040204020203" pitchFamily="34" charset="0"/>
                <a:cs typeface="Segoe UI Light" panose="020B0502040204020203" pitchFamily="34" charset="0"/>
              </a:rPr>
              <a:t>2</a:t>
            </a:r>
            <a:endParaRPr lang="en-US" sz="1400" b="1" kern="0" dirty="0">
              <a:solidFill>
                <a:sysClr val="windowText" lastClr="000000"/>
              </a:solidFill>
              <a:ea typeface="Segoe UI Symbol" panose="020B0502040204020203" pitchFamily="34" charset="0"/>
              <a:cs typeface="Segoe UI Light" panose="020B0502040204020203" pitchFamily="34" charset="0"/>
            </a:endParaRPr>
          </a:p>
        </p:txBody>
      </p:sp>
      <p:sp>
        <p:nvSpPr>
          <p:cNvPr id="38" name="TextBox 37"/>
          <p:cNvSpPr txBox="1"/>
          <p:nvPr/>
        </p:nvSpPr>
        <p:spPr>
          <a:xfrm>
            <a:off x="3727217" y="4170716"/>
            <a:ext cx="192272" cy="242374"/>
          </a:xfrm>
          <a:prstGeom prst="rect">
            <a:avLst/>
          </a:prstGeom>
          <a:solidFill>
            <a:schemeClr val="accent6"/>
          </a:solidFill>
        </p:spPr>
        <p:txBody>
          <a:bodyPr wrap="square" rtlCol="0">
            <a:spAutoFit/>
          </a:bodyPr>
          <a:lstStyle/>
          <a:p>
            <a:pPr algn="ctr">
              <a:defRPr/>
            </a:pPr>
            <a:r>
              <a:rPr lang="ru-RU" sz="975" b="1" kern="0" dirty="0">
                <a:solidFill>
                  <a:sysClr val="windowText" lastClr="000000"/>
                </a:solidFill>
                <a:ea typeface="Segoe UI Symbol" panose="020B0502040204020203" pitchFamily="34" charset="0"/>
                <a:cs typeface="Segoe UI Light" panose="020B0502040204020203" pitchFamily="34" charset="0"/>
              </a:rPr>
              <a:t>4</a:t>
            </a:r>
            <a:endParaRPr lang="en-US" sz="975" b="1" kern="0" dirty="0">
              <a:solidFill>
                <a:sysClr val="windowText" lastClr="000000"/>
              </a:solidFill>
              <a:ea typeface="Segoe UI Symbol" panose="020B0502040204020203" pitchFamily="34" charset="0"/>
              <a:cs typeface="Segoe UI Light" panose="020B0502040204020203" pitchFamily="34" charset="0"/>
            </a:endParaRPr>
          </a:p>
        </p:txBody>
      </p:sp>
      <p:sp>
        <p:nvSpPr>
          <p:cNvPr id="49" name="TextBox 48"/>
          <p:cNvSpPr txBox="1"/>
          <p:nvPr/>
        </p:nvSpPr>
        <p:spPr>
          <a:xfrm>
            <a:off x="4141334" y="1977551"/>
            <a:ext cx="1002262" cy="600164"/>
          </a:xfrm>
          <a:prstGeom prst="rect">
            <a:avLst/>
          </a:prstGeom>
          <a:noFill/>
        </p:spPr>
        <p:txBody>
          <a:bodyPr wrap="square" rtlCol="0">
            <a:spAutoFit/>
          </a:bodyPr>
          <a:lstStyle/>
          <a:p>
            <a:pPr algn="ctr">
              <a:defRPr/>
            </a:pPr>
            <a:r>
              <a:rPr lang="ru-RU" sz="1100" kern="0" dirty="0">
                <a:solidFill>
                  <a:prstClr val="black"/>
                </a:solidFill>
                <a:latin typeface="+mj-lt"/>
                <a:ea typeface="Segoe UI Symbol" panose="020B0502040204020203" pitchFamily="34" charset="0"/>
                <a:cs typeface="Segoe UI Light" panose="020B0502040204020203" pitchFamily="34" charset="0"/>
              </a:rPr>
              <a:t>Контроль по 6 ключевым параметрам</a:t>
            </a:r>
            <a:endParaRPr lang="en-US" sz="1100" kern="0" dirty="0">
              <a:solidFill>
                <a:prstClr val="black"/>
              </a:solidFill>
              <a:latin typeface="+mj-lt"/>
              <a:ea typeface="Segoe UI Symbol" panose="020B0502040204020203" pitchFamily="34" charset="0"/>
              <a:cs typeface="Segoe UI Light" panose="020B0502040204020203" pitchFamily="34" charset="0"/>
            </a:endParaRPr>
          </a:p>
        </p:txBody>
      </p:sp>
      <p:pic>
        <p:nvPicPr>
          <p:cNvPr id="2" name="Рисунок 1"/>
          <p:cNvPicPr>
            <a:picLocks noChangeAspect="1"/>
          </p:cNvPicPr>
          <p:nvPr/>
        </p:nvPicPr>
        <p:blipFill>
          <a:blip r:embed="rId4"/>
          <a:stretch>
            <a:fillRect/>
          </a:stretch>
        </p:blipFill>
        <p:spPr>
          <a:xfrm>
            <a:off x="402690" y="1077869"/>
            <a:ext cx="2058591" cy="2074069"/>
          </a:xfrm>
          <a:prstGeom prst="rect">
            <a:avLst/>
          </a:prstGeom>
        </p:spPr>
      </p:pic>
      <p:pic>
        <p:nvPicPr>
          <p:cNvPr id="4" name="Рисунок 3"/>
          <p:cNvPicPr>
            <a:picLocks noChangeAspect="1"/>
          </p:cNvPicPr>
          <p:nvPr/>
        </p:nvPicPr>
        <p:blipFill>
          <a:blip r:embed="rId5"/>
          <a:stretch>
            <a:fillRect/>
          </a:stretch>
        </p:blipFill>
        <p:spPr>
          <a:xfrm>
            <a:off x="2842576" y="1364940"/>
            <a:ext cx="1369814" cy="1741289"/>
          </a:xfrm>
          <a:prstGeom prst="rect">
            <a:avLst/>
          </a:prstGeom>
        </p:spPr>
      </p:pic>
      <p:sp>
        <p:nvSpPr>
          <p:cNvPr id="35" name="TextBox 34"/>
          <p:cNvSpPr txBox="1"/>
          <p:nvPr/>
        </p:nvSpPr>
        <p:spPr>
          <a:xfrm>
            <a:off x="586868" y="1094990"/>
            <a:ext cx="192272" cy="307777"/>
          </a:xfrm>
          <a:prstGeom prst="rect">
            <a:avLst/>
          </a:prstGeom>
          <a:solidFill>
            <a:schemeClr val="accent6"/>
          </a:solidFill>
        </p:spPr>
        <p:txBody>
          <a:bodyPr wrap="square" rtlCol="0">
            <a:spAutoFit/>
          </a:bodyPr>
          <a:lstStyle/>
          <a:p>
            <a:pPr algn="ctr">
              <a:defRPr/>
            </a:pPr>
            <a:r>
              <a:rPr lang="en-US" sz="1400" b="1" kern="0" dirty="0">
                <a:solidFill>
                  <a:sysClr val="windowText" lastClr="000000"/>
                </a:solidFill>
                <a:ea typeface="Segoe UI Symbol" panose="020B0502040204020203" pitchFamily="34" charset="0"/>
                <a:cs typeface="Segoe UI Light" panose="020B0502040204020203" pitchFamily="34" charset="0"/>
              </a:rPr>
              <a:t>1</a:t>
            </a:r>
          </a:p>
        </p:txBody>
      </p:sp>
      <p:sp>
        <p:nvSpPr>
          <p:cNvPr id="16" name="Скругленный прямоугольник 15"/>
          <p:cNvSpPr/>
          <p:nvPr/>
        </p:nvSpPr>
        <p:spPr bwMode="auto">
          <a:xfrm>
            <a:off x="314959" y="1039041"/>
            <a:ext cx="3837118" cy="1929115"/>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pic>
        <p:nvPicPr>
          <p:cNvPr id="30" name="Рисунок 29"/>
          <p:cNvPicPr>
            <a:picLocks noChangeAspect="1"/>
          </p:cNvPicPr>
          <p:nvPr/>
        </p:nvPicPr>
        <p:blipFill>
          <a:blip r:embed="rId6"/>
          <a:stretch>
            <a:fillRect/>
          </a:stretch>
        </p:blipFill>
        <p:spPr>
          <a:xfrm>
            <a:off x="5438447" y="1234489"/>
            <a:ext cx="3074579" cy="1588336"/>
          </a:xfrm>
          <a:prstGeom prst="rect">
            <a:avLst/>
          </a:prstGeom>
        </p:spPr>
      </p:pic>
      <p:cxnSp>
        <p:nvCxnSpPr>
          <p:cNvPr id="34" name="Прямая соединительная линия 71"/>
          <p:cNvCxnSpPr/>
          <p:nvPr/>
        </p:nvCxnSpPr>
        <p:spPr>
          <a:xfrm flipH="1">
            <a:off x="2644889" y="1159428"/>
            <a:ext cx="6782" cy="1708119"/>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61045" y="2691488"/>
            <a:ext cx="1992938" cy="261610"/>
          </a:xfrm>
          <a:prstGeom prst="rect">
            <a:avLst/>
          </a:prstGeom>
          <a:noFill/>
        </p:spPr>
        <p:txBody>
          <a:bodyPr wrap="square" rtlCol="0">
            <a:spAutoFit/>
          </a:bodyPr>
          <a:lstStyle/>
          <a:p>
            <a:pPr algn="ctr">
              <a:defRPr/>
            </a:pPr>
            <a:r>
              <a:rPr lang="ru-RU" sz="1100" kern="0" dirty="0">
                <a:solidFill>
                  <a:prstClr val="black"/>
                </a:solidFill>
                <a:latin typeface="+mj-lt"/>
                <a:ea typeface="Segoe UI Symbol" panose="020B0502040204020203" pitchFamily="34" charset="0"/>
                <a:cs typeface="Segoe UI Light" panose="020B0502040204020203" pitchFamily="34" charset="0"/>
              </a:rPr>
              <a:t>Тренировочная выборка</a:t>
            </a:r>
            <a:endParaRPr lang="en-US" sz="1100" kern="0" dirty="0">
              <a:solidFill>
                <a:prstClr val="black"/>
              </a:solidFill>
              <a:latin typeface="+mj-lt"/>
              <a:ea typeface="Segoe UI Symbol" panose="020B0502040204020203" pitchFamily="34" charset="0"/>
              <a:cs typeface="Segoe UI Light" panose="020B0502040204020203" pitchFamily="34" charset="0"/>
            </a:endParaRPr>
          </a:p>
        </p:txBody>
      </p:sp>
      <p:sp>
        <p:nvSpPr>
          <p:cNvPr id="40" name="TextBox 39"/>
          <p:cNvSpPr txBox="1"/>
          <p:nvPr/>
        </p:nvSpPr>
        <p:spPr>
          <a:xfrm>
            <a:off x="2587855" y="2691488"/>
            <a:ext cx="1437647" cy="261610"/>
          </a:xfrm>
          <a:prstGeom prst="rect">
            <a:avLst/>
          </a:prstGeom>
          <a:noFill/>
        </p:spPr>
        <p:txBody>
          <a:bodyPr wrap="square" rtlCol="0">
            <a:spAutoFit/>
          </a:bodyPr>
          <a:lstStyle/>
          <a:p>
            <a:pPr algn="ctr">
              <a:defRPr/>
            </a:pPr>
            <a:r>
              <a:rPr lang="ru-RU" sz="1100" kern="0" dirty="0">
                <a:solidFill>
                  <a:prstClr val="black"/>
                </a:solidFill>
                <a:latin typeface="+mj-lt"/>
                <a:ea typeface="Segoe UI Symbol" panose="020B0502040204020203" pitchFamily="34" charset="0"/>
                <a:cs typeface="Segoe UI Light" panose="020B0502040204020203" pitchFamily="34" charset="0"/>
              </a:rPr>
              <a:t>Тестовая выборка</a:t>
            </a:r>
            <a:endParaRPr lang="en-US" sz="1100" kern="0" dirty="0">
              <a:solidFill>
                <a:prstClr val="black"/>
              </a:solidFill>
              <a:latin typeface="+mj-lt"/>
              <a:ea typeface="Segoe UI Symbol" panose="020B0502040204020203" pitchFamily="34" charset="0"/>
              <a:cs typeface="Segoe UI Light" panose="020B0502040204020203" pitchFamily="34" charset="0"/>
            </a:endParaRPr>
          </a:p>
        </p:txBody>
      </p:sp>
      <p:pic>
        <p:nvPicPr>
          <p:cNvPr id="10" name="Рисунок 9"/>
          <p:cNvPicPr>
            <a:picLocks noChangeAspect="1"/>
          </p:cNvPicPr>
          <p:nvPr/>
        </p:nvPicPr>
        <p:blipFill>
          <a:blip r:embed="rId7"/>
          <a:stretch>
            <a:fillRect/>
          </a:stretch>
        </p:blipFill>
        <p:spPr>
          <a:xfrm>
            <a:off x="461044" y="3845857"/>
            <a:ext cx="2000238" cy="2116737"/>
          </a:xfrm>
          <a:prstGeom prst="rect">
            <a:avLst/>
          </a:prstGeom>
        </p:spPr>
      </p:pic>
      <p:pic>
        <p:nvPicPr>
          <p:cNvPr id="11" name="Рисунок 10"/>
          <p:cNvPicPr>
            <a:picLocks noChangeAspect="1"/>
          </p:cNvPicPr>
          <p:nvPr/>
        </p:nvPicPr>
        <p:blipFill>
          <a:blip r:embed="rId8"/>
          <a:stretch>
            <a:fillRect/>
          </a:stretch>
        </p:blipFill>
        <p:spPr>
          <a:xfrm>
            <a:off x="2839271" y="3845858"/>
            <a:ext cx="1147237" cy="2116737"/>
          </a:xfrm>
          <a:prstGeom prst="rect">
            <a:avLst/>
          </a:prstGeom>
        </p:spPr>
      </p:pic>
      <p:cxnSp>
        <p:nvCxnSpPr>
          <p:cNvPr id="41" name="Прямая соединительная линия 71"/>
          <p:cNvCxnSpPr/>
          <p:nvPr/>
        </p:nvCxnSpPr>
        <p:spPr>
          <a:xfrm flipH="1">
            <a:off x="2623775" y="3741574"/>
            <a:ext cx="24963" cy="2340314"/>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2842577" y="4222257"/>
            <a:ext cx="1099593" cy="0"/>
          </a:xfrm>
          <a:prstGeom prst="line">
            <a:avLst/>
          </a:prstGeom>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586869" y="3688387"/>
            <a:ext cx="192272" cy="307777"/>
          </a:xfrm>
          <a:prstGeom prst="rect">
            <a:avLst/>
          </a:prstGeom>
          <a:solidFill>
            <a:schemeClr val="accent6"/>
          </a:solidFill>
        </p:spPr>
        <p:txBody>
          <a:bodyPr wrap="square" rtlCol="0">
            <a:spAutoFit/>
          </a:bodyPr>
          <a:lstStyle/>
          <a:p>
            <a:pPr algn="ctr">
              <a:defRPr/>
            </a:pPr>
            <a:r>
              <a:rPr lang="ru-RU" sz="1400" b="1" kern="0" dirty="0">
                <a:solidFill>
                  <a:sysClr val="windowText" lastClr="000000"/>
                </a:solidFill>
                <a:ea typeface="Segoe UI Symbol" panose="020B0502040204020203" pitchFamily="34" charset="0"/>
                <a:cs typeface="Segoe UI Light" panose="020B0502040204020203" pitchFamily="34" charset="0"/>
              </a:rPr>
              <a:t>4</a:t>
            </a:r>
            <a:endParaRPr lang="en-US" sz="1400" b="1" kern="0" dirty="0">
              <a:solidFill>
                <a:sysClr val="windowText" lastClr="000000"/>
              </a:solidFill>
              <a:ea typeface="Segoe UI Symbol" panose="020B0502040204020203" pitchFamily="34" charset="0"/>
              <a:cs typeface="Segoe UI Light" panose="020B0502040204020203" pitchFamily="34" charset="0"/>
            </a:endParaRPr>
          </a:p>
        </p:txBody>
      </p:sp>
      <p:sp>
        <p:nvSpPr>
          <p:cNvPr id="54" name="TextBox 53"/>
          <p:cNvSpPr txBox="1"/>
          <p:nvPr/>
        </p:nvSpPr>
        <p:spPr>
          <a:xfrm>
            <a:off x="4141291" y="4875868"/>
            <a:ext cx="948797" cy="600164"/>
          </a:xfrm>
          <a:prstGeom prst="rect">
            <a:avLst/>
          </a:prstGeom>
          <a:noFill/>
        </p:spPr>
        <p:txBody>
          <a:bodyPr wrap="square" rtlCol="0">
            <a:spAutoFit/>
          </a:bodyPr>
          <a:lstStyle/>
          <a:p>
            <a:pPr algn="ctr">
              <a:defRPr/>
            </a:pPr>
            <a:r>
              <a:rPr lang="ru-RU" sz="1100" kern="0" dirty="0">
                <a:solidFill>
                  <a:prstClr val="black"/>
                </a:solidFill>
                <a:latin typeface="+mj-lt"/>
                <a:ea typeface="Segoe UI Symbol" panose="020B0502040204020203" pitchFamily="34" charset="0"/>
                <a:cs typeface="Segoe UI Light" panose="020B0502040204020203" pitchFamily="34" charset="0"/>
              </a:rPr>
              <a:t>Контроль на тестовой выборке</a:t>
            </a:r>
            <a:endParaRPr lang="en-US" sz="1100" kern="0" dirty="0">
              <a:solidFill>
                <a:prstClr val="black"/>
              </a:solidFill>
              <a:latin typeface="+mj-lt"/>
              <a:ea typeface="Segoe UI Symbol" panose="020B0502040204020203" pitchFamily="34" charset="0"/>
              <a:cs typeface="Segoe UI Light" panose="020B0502040204020203" pitchFamily="34" charset="0"/>
            </a:endParaRPr>
          </a:p>
        </p:txBody>
      </p:sp>
      <p:sp>
        <p:nvSpPr>
          <p:cNvPr id="55" name="TextBox 54"/>
          <p:cNvSpPr txBox="1"/>
          <p:nvPr/>
        </p:nvSpPr>
        <p:spPr>
          <a:xfrm>
            <a:off x="5203120" y="3793941"/>
            <a:ext cx="414000" cy="307777"/>
          </a:xfrm>
          <a:prstGeom prst="rect">
            <a:avLst/>
          </a:prstGeom>
          <a:solidFill>
            <a:schemeClr val="tx1"/>
          </a:solidFill>
          <a:ln>
            <a:solidFill>
              <a:schemeClr val="bg1"/>
            </a:solidFill>
          </a:ln>
        </p:spPr>
        <p:txBody>
          <a:bodyPr wrap="square" rtlCol="0">
            <a:spAutoFit/>
          </a:bodyPr>
          <a:lstStyle/>
          <a:p>
            <a:pPr algn="ctr">
              <a:defRPr/>
            </a:pPr>
            <a:r>
              <a:rPr lang="en-US" sz="1400" b="1" kern="0" dirty="0">
                <a:solidFill>
                  <a:schemeClr val="bg1"/>
                </a:solidFill>
                <a:ea typeface="Segoe UI Symbol" panose="020B0502040204020203" pitchFamily="34" charset="0"/>
                <a:cs typeface="Segoe UI Light" panose="020B0502040204020203" pitchFamily="34" charset="0"/>
              </a:rPr>
              <a:t>Pt</a:t>
            </a:r>
          </a:p>
        </p:txBody>
      </p:sp>
      <p:sp>
        <p:nvSpPr>
          <p:cNvPr id="56" name="TextBox 55"/>
          <p:cNvSpPr txBox="1"/>
          <p:nvPr/>
        </p:nvSpPr>
        <p:spPr>
          <a:xfrm>
            <a:off x="5816207" y="4409177"/>
            <a:ext cx="414000" cy="307777"/>
          </a:xfrm>
          <a:prstGeom prst="rect">
            <a:avLst/>
          </a:prstGeom>
          <a:solidFill>
            <a:schemeClr val="tx1"/>
          </a:solidFill>
          <a:ln>
            <a:solidFill>
              <a:schemeClr val="bg1"/>
            </a:solidFill>
          </a:ln>
        </p:spPr>
        <p:txBody>
          <a:bodyPr wrap="square" rtlCol="0">
            <a:spAutoFit/>
          </a:bodyPr>
          <a:lstStyle/>
          <a:p>
            <a:pPr algn="ctr">
              <a:defRPr/>
            </a:pPr>
            <a:r>
              <a:rPr lang="en-US" sz="1400" b="1" kern="0" dirty="0">
                <a:solidFill>
                  <a:schemeClr val="bg1"/>
                </a:solidFill>
                <a:ea typeface="Segoe UI Symbol" panose="020B0502040204020203" pitchFamily="34" charset="0"/>
                <a:cs typeface="Segoe UI Light" panose="020B0502040204020203" pitchFamily="34" charset="0"/>
              </a:rPr>
              <a:t>Pd</a:t>
            </a:r>
          </a:p>
        </p:txBody>
      </p:sp>
      <p:sp>
        <p:nvSpPr>
          <p:cNvPr id="57" name="TextBox 56"/>
          <p:cNvSpPr txBox="1"/>
          <p:nvPr/>
        </p:nvSpPr>
        <p:spPr>
          <a:xfrm>
            <a:off x="5496173" y="4101559"/>
            <a:ext cx="414000" cy="307777"/>
          </a:xfrm>
          <a:prstGeom prst="rect">
            <a:avLst/>
          </a:prstGeom>
          <a:solidFill>
            <a:schemeClr val="tx1"/>
          </a:solidFill>
          <a:ln>
            <a:solidFill>
              <a:schemeClr val="bg1"/>
            </a:solidFill>
          </a:ln>
        </p:spPr>
        <p:txBody>
          <a:bodyPr wrap="square" rtlCol="0">
            <a:spAutoFit/>
          </a:bodyPr>
          <a:lstStyle/>
          <a:p>
            <a:pPr algn="ctr">
              <a:defRPr/>
            </a:pPr>
            <a:r>
              <a:rPr lang="en-US" sz="1400" b="1" kern="0" dirty="0">
                <a:solidFill>
                  <a:schemeClr val="bg1"/>
                </a:solidFill>
                <a:ea typeface="Segoe UI Symbol" panose="020B0502040204020203" pitchFamily="34" charset="0"/>
                <a:cs typeface="Segoe UI Light" panose="020B0502040204020203" pitchFamily="34" charset="0"/>
              </a:rPr>
              <a:t>Ni</a:t>
            </a:r>
          </a:p>
        </p:txBody>
      </p:sp>
      <p:sp>
        <p:nvSpPr>
          <p:cNvPr id="58" name="TextBox 57"/>
          <p:cNvSpPr txBox="1"/>
          <p:nvPr/>
        </p:nvSpPr>
        <p:spPr>
          <a:xfrm>
            <a:off x="6113878" y="4716954"/>
            <a:ext cx="414000" cy="307777"/>
          </a:xfrm>
          <a:prstGeom prst="rect">
            <a:avLst/>
          </a:prstGeom>
          <a:solidFill>
            <a:schemeClr val="tx1"/>
          </a:solidFill>
          <a:ln>
            <a:solidFill>
              <a:schemeClr val="bg1"/>
            </a:solidFill>
          </a:ln>
        </p:spPr>
        <p:txBody>
          <a:bodyPr wrap="square" rtlCol="0">
            <a:spAutoFit/>
          </a:bodyPr>
          <a:lstStyle/>
          <a:p>
            <a:pPr algn="ctr">
              <a:defRPr/>
            </a:pPr>
            <a:r>
              <a:rPr lang="en-US" sz="1400" b="1" kern="0" dirty="0">
                <a:solidFill>
                  <a:schemeClr val="bg1"/>
                </a:solidFill>
                <a:ea typeface="Segoe UI Symbol" panose="020B0502040204020203" pitchFamily="34" charset="0"/>
                <a:cs typeface="Segoe UI Light" panose="020B0502040204020203" pitchFamily="34" charset="0"/>
              </a:rPr>
              <a:t>Al</a:t>
            </a:r>
          </a:p>
        </p:txBody>
      </p:sp>
      <p:sp>
        <p:nvSpPr>
          <p:cNvPr id="59" name="Выгнутая вправо стрелка 58"/>
          <p:cNvSpPr/>
          <p:nvPr/>
        </p:nvSpPr>
        <p:spPr bwMode="auto">
          <a:xfrm>
            <a:off x="9025975" y="1837038"/>
            <a:ext cx="574256" cy="3022444"/>
          </a:xfrm>
          <a:prstGeom prst="curvedLef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32" name="Скругленный прямоугольник 31"/>
          <p:cNvSpPr/>
          <p:nvPr/>
        </p:nvSpPr>
        <p:spPr bwMode="auto">
          <a:xfrm>
            <a:off x="5105362" y="1039041"/>
            <a:ext cx="3829942" cy="1929115"/>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25" name="Скругленный прямоугольник 24"/>
          <p:cNvSpPr/>
          <p:nvPr/>
        </p:nvSpPr>
        <p:spPr bwMode="auto">
          <a:xfrm>
            <a:off x="5078751" y="3547992"/>
            <a:ext cx="3829942" cy="2685911"/>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37" name="TextBox 36"/>
          <p:cNvSpPr txBox="1"/>
          <p:nvPr/>
        </p:nvSpPr>
        <p:spPr>
          <a:xfrm>
            <a:off x="8513026" y="3684759"/>
            <a:ext cx="192272" cy="307777"/>
          </a:xfrm>
          <a:prstGeom prst="rect">
            <a:avLst/>
          </a:prstGeom>
          <a:solidFill>
            <a:schemeClr val="accent6"/>
          </a:solidFill>
        </p:spPr>
        <p:txBody>
          <a:bodyPr wrap="square" rtlCol="0">
            <a:spAutoFit/>
          </a:bodyPr>
          <a:lstStyle/>
          <a:p>
            <a:pPr algn="ctr">
              <a:defRPr/>
            </a:pPr>
            <a:r>
              <a:rPr lang="ru-RU" sz="1400" b="1" kern="0" dirty="0">
                <a:solidFill>
                  <a:sysClr val="windowText" lastClr="000000"/>
                </a:solidFill>
                <a:ea typeface="Segoe UI Symbol" panose="020B0502040204020203" pitchFamily="34" charset="0"/>
                <a:cs typeface="Segoe UI Light" panose="020B0502040204020203" pitchFamily="34" charset="0"/>
              </a:rPr>
              <a:t>3</a:t>
            </a:r>
            <a:endParaRPr lang="en-US" sz="1400" b="1" kern="0" dirty="0">
              <a:solidFill>
                <a:sysClr val="windowText" lastClr="000000"/>
              </a:solidFill>
              <a:ea typeface="Segoe UI Symbol" panose="020B0502040204020203" pitchFamily="34" charset="0"/>
              <a:cs typeface="Segoe UI Light" panose="020B0502040204020203" pitchFamily="34" charset="0"/>
            </a:endParaRPr>
          </a:p>
        </p:txBody>
      </p:sp>
      <p:sp>
        <p:nvSpPr>
          <p:cNvPr id="19" name="Стрелка вправо с вырезом 18"/>
          <p:cNvSpPr/>
          <p:nvPr/>
        </p:nvSpPr>
        <p:spPr bwMode="auto">
          <a:xfrm>
            <a:off x="4218476" y="1724566"/>
            <a:ext cx="850589" cy="244737"/>
          </a:xfrm>
          <a:prstGeom prst="notched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60" name="TextBox 59"/>
          <p:cNvSpPr txBox="1"/>
          <p:nvPr/>
        </p:nvSpPr>
        <p:spPr>
          <a:xfrm>
            <a:off x="7488754" y="3028854"/>
            <a:ext cx="2417246" cy="430887"/>
          </a:xfrm>
          <a:prstGeom prst="rect">
            <a:avLst/>
          </a:prstGeom>
          <a:solidFill>
            <a:schemeClr val="tx1"/>
          </a:solidFill>
        </p:spPr>
        <p:txBody>
          <a:bodyPr wrap="square" rtlCol="0">
            <a:spAutoFit/>
          </a:bodyPr>
          <a:lstStyle/>
          <a:p>
            <a:pPr algn="ctr">
              <a:defRPr/>
            </a:pPr>
            <a:r>
              <a:rPr lang="ru-RU" sz="1100" kern="0" dirty="0">
                <a:solidFill>
                  <a:prstClr val="black"/>
                </a:solidFill>
                <a:latin typeface="+mj-lt"/>
                <a:ea typeface="Segoe UI Symbol" panose="020B0502040204020203" pitchFamily="34" charset="0"/>
                <a:cs typeface="Segoe UI Light" panose="020B0502040204020203" pitchFamily="34" charset="0"/>
              </a:rPr>
              <a:t>Контроль тренировочной модели по другим инструментам</a:t>
            </a:r>
            <a:endParaRPr lang="en-US" sz="1100" kern="0" dirty="0">
              <a:solidFill>
                <a:prstClr val="black"/>
              </a:solidFill>
              <a:latin typeface="+mj-lt"/>
              <a:ea typeface="Segoe UI Symbol"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0035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a:stretch>
            <a:fillRect/>
          </a:stretch>
        </p:blipFill>
        <p:spPr>
          <a:xfrm>
            <a:off x="270868" y="1180803"/>
            <a:ext cx="6183511" cy="4883348"/>
          </a:xfrm>
          <a:prstGeom prst="rect">
            <a:avLst/>
          </a:prstGeom>
        </p:spPr>
      </p:pic>
      <p:sp>
        <p:nvSpPr>
          <p:cNvPr id="12" name="Прямоугольник 11"/>
          <p:cNvSpPr/>
          <p:nvPr/>
        </p:nvSpPr>
        <p:spPr bwMode="auto">
          <a:xfrm>
            <a:off x="0" y="0"/>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dirty="0">
                <a:solidFill>
                  <a:srgbClr val="FFC000"/>
                </a:solidFill>
                <a:latin typeface="+mj-lt"/>
              </a:rPr>
              <a:t> Управление ценой потока сделок</a:t>
            </a:r>
            <a:r>
              <a:rPr lang="en-US" sz="1625" dirty="0">
                <a:solidFill>
                  <a:srgbClr val="FFC000"/>
                </a:solidFill>
                <a:latin typeface="+mj-lt"/>
              </a:rPr>
              <a:t>:</a:t>
            </a:r>
            <a:r>
              <a:rPr lang="ru-RU" sz="1625" dirty="0">
                <a:solidFill>
                  <a:srgbClr val="FFC000"/>
                </a:solidFill>
                <a:latin typeface="+mj-lt"/>
              </a:rPr>
              <a:t> </a:t>
            </a:r>
            <a:r>
              <a:rPr lang="en-US" sz="1625" dirty="0">
                <a:solidFill>
                  <a:srgbClr val="FFC000"/>
                </a:solidFill>
                <a:latin typeface="+mj-lt"/>
              </a:rPr>
              <a:t> </a:t>
            </a:r>
            <a:r>
              <a:rPr lang="ru-RU" sz="1625" dirty="0">
                <a:solidFill>
                  <a:schemeClr val="tx1"/>
                </a:solidFill>
                <a:latin typeface="+mj-lt"/>
              </a:rPr>
              <a:t>Доля компании в биржевых оборотах</a:t>
            </a:r>
          </a:p>
        </p:txBody>
      </p:sp>
      <p:sp>
        <p:nvSpPr>
          <p:cNvPr id="15" name="Скругленный прямоугольник 14"/>
          <p:cNvSpPr/>
          <p:nvPr/>
        </p:nvSpPr>
        <p:spPr bwMode="auto">
          <a:xfrm>
            <a:off x="5034261" y="1567757"/>
            <a:ext cx="1478161" cy="430292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endParaRPr lang="ru-RU" sz="1788" dirty="0">
              <a:gradFill>
                <a:gsLst>
                  <a:gs pos="0">
                    <a:srgbClr val="FFFFFF"/>
                  </a:gs>
                  <a:gs pos="100000">
                    <a:srgbClr val="FFFFFF"/>
                  </a:gs>
                </a:gsLst>
                <a:lin ang="5400000" scaled="0"/>
              </a:gradFill>
            </a:endParaRPr>
          </a:p>
        </p:txBody>
      </p:sp>
      <p:sp>
        <p:nvSpPr>
          <p:cNvPr id="7" name="TextBox 6"/>
          <p:cNvSpPr txBox="1"/>
          <p:nvPr/>
        </p:nvSpPr>
        <p:spPr>
          <a:xfrm>
            <a:off x="6724458" y="1592462"/>
            <a:ext cx="2964219" cy="935760"/>
          </a:xfrm>
          <a:prstGeom prst="rect">
            <a:avLst/>
          </a:prstGeom>
          <a:noFill/>
        </p:spPr>
        <p:txBody>
          <a:bodyPr wrap="square" lIns="145648" tIns="116518" rIns="145648" bIns="116518" rtlCol="0">
            <a:spAutoFit/>
          </a:bodyPr>
          <a:lstStyle/>
          <a:p>
            <a:pPr defTabSz="577454">
              <a:spcBef>
                <a:spcPct val="0"/>
              </a:spcBef>
              <a:spcAft>
                <a:spcPct val="35000"/>
              </a:spcAft>
              <a:defRPr/>
            </a:pPr>
            <a:r>
              <a:rPr lang="ru-RU" sz="1138" dirty="0">
                <a:solidFill>
                  <a:schemeClr val="bg1"/>
                </a:solidFill>
              </a:rPr>
              <a:t>Естественным ограничением для решения компании выступает объем торгов на бирже по конкретному финансовому инструменту</a:t>
            </a:r>
          </a:p>
        </p:txBody>
      </p:sp>
      <p:pic>
        <p:nvPicPr>
          <p:cNvPr id="9" name="Рисунок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4794" y="1087022"/>
            <a:ext cx="917094" cy="469080"/>
          </a:xfrm>
          <a:prstGeom prst="rect">
            <a:avLst/>
          </a:prstGeom>
        </p:spPr>
      </p:pic>
    </p:spTree>
    <p:extLst>
      <p:ext uri="{BB962C8B-B14F-4D97-AF65-F5344CB8AC3E}">
        <p14:creationId xmlns:p14="http://schemas.microsoft.com/office/powerpoint/2010/main" val="1565183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Box 241"/>
          <p:cNvSpPr txBox="1"/>
          <p:nvPr/>
        </p:nvSpPr>
        <p:spPr>
          <a:xfrm>
            <a:off x="2092411" y="1794531"/>
            <a:ext cx="2280762" cy="584775"/>
          </a:xfrm>
          <a:prstGeom prst="rect">
            <a:avLst/>
          </a:prstGeom>
          <a:noFill/>
        </p:spPr>
        <p:txBody>
          <a:bodyPr wrap="square" rtlCol="0">
            <a:spAutoFit/>
          </a:bodyPr>
          <a:lstStyle/>
          <a:p>
            <a:pPr algn="ctr">
              <a:defRPr/>
            </a:pPr>
            <a:r>
              <a:rPr lang="ru-RU" sz="1600" dirty="0">
                <a:solidFill>
                  <a:prstClr val="black"/>
                </a:solidFill>
                <a:latin typeface="Segoe UI Light"/>
              </a:rPr>
              <a:t>Инвестиционный консультант</a:t>
            </a:r>
          </a:p>
        </p:txBody>
      </p:sp>
      <p:sp>
        <p:nvSpPr>
          <p:cNvPr id="243" name="TextBox 242"/>
          <p:cNvSpPr txBox="1"/>
          <p:nvPr/>
        </p:nvSpPr>
        <p:spPr>
          <a:xfrm>
            <a:off x="5295636" y="1828574"/>
            <a:ext cx="1632763" cy="338554"/>
          </a:xfrm>
          <a:prstGeom prst="rect">
            <a:avLst/>
          </a:prstGeom>
          <a:noFill/>
        </p:spPr>
        <p:txBody>
          <a:bodyPr wrap="square" rtlCol="0">
            <a:spAutoFit/>
          </a:bodyPr>
          <a:lstStyle/>
          <a:p>
            <a:pPr algn="ctr">
              <a:defRPr/>
            </a:pPr>
            <a:r>
              <a:rPr lang="ru-RU" sz="1600" dirty="0">
                <a:solidFill>
                  <a:prstClr val="black"/>
                </a:solidFill>
                <a:latin typeface="Segoe UI Light"/>
              </a:rPr>
              <a:t>Клиент</a:t>
            </a:r>
            <a:endParaRPr lang="en-US" sz="1600" dirty="0">
              <a:solidFill>
                <a:prstClr val="black"/>
              </a:solidFill>
              <a:latin typeface="Segoe UI Light"/>
            </a:endParaRPr>
          </a:p>
        </p:txBody>
      </p:sp>
      <p:sp>
        <p:nvSpPr>
          <p:cNvPr id="244" name="TextBox 243"/>
          <p:cNvSpPr txBox="1"/>
          <p:nvPr/>
        </p:nvSpPr>
        <p:spPr>
          <a:xfrm>
            <a:off x="4479655" y="3782554"/>
            <a:ext cx="3600000" cy="584775"/>
          </a:xfrm>
          <a:prstGeom prst="rect">
            <a:avLst/>
          </a:prstGeom>
          <a:solidFill>
            <a:srgbClr val="B4C7E7"/>
          </a:solidFill>
          <a:ln>
            <a:solidFill>
              <a:srgbClr val="0071BC"/>
            </a:solidFill>
          </a:ln>
        </p:spPr>
        <p:txBody>
          <a:bodyPr wrap="square" rtlCol="0" anchor="ctr">
            <a:spAutoFit/>
          </a:bodyPr>
          <a:lstStyle/>
          <a:p>
            <a:pPr marL="232167" indent="-232167">
              <a:buFont typeface="Wingdings" panose="05000000000000000000" pitchFamily="2" charset="2"/>
              <a:buChar char="ü"/>
              <a:defRPr/>
            </a:pPr>
            <a:r>
              <a:rPr lang="ru-RU" sz="1600" dirty="0">
                <a:solidFill>
                  <a:prstClr val="black"/>
                </a:solidFill>
                <a:latin typeface="Segoe UI Light"/>
              </a:rPr>
              <a:t>% годовых от управляемого потока сделок  (взимается регулярно)</a:t>
            </a:r>
          </a:p>
        </p:txBody>
      </p:sp>
      <p:grpSp>
        <p:nvGrpSpPr>
          <p:cNvPr id="245" name="Group 4"/>
          <p:cNvGrpSpPr>
            <a:grpSpLocks noChangeAspect="1"/>
          </p:cNvGrpSpPr>
          <p:nvPr/>
        </p:nvGrpSpPr>
        <p:grpSpPr bwMode="auto">
          <a:xfrm>
            <a:off x="5176782" y="2312933"/>
            <a:ext cx="1880572" cy="884358"/>
            <a:chOff x="4406" y="617"/>
            <a:chExt cx="981" cy="355"/>
          </a:xfrm>
        </p:grpSpPr>
        <p:sp>
          <p:nvSpPr>
            <p:cNvPr id="246" name="AutoShape 3"/>
            <p:cNvSpPr>
              <a:spLocks noChangeAspect="1" noChangeArrowheads="1" noTextEdit="1"/>
            </p:cNvSpPr>
            <p:nvPr/>
          </p:nvSpPr>
          <p:spPr bwMode="auto">
            <a:xfrm>
              <a:off x="4406" y="617"/>
              <a:ext cx="981"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47" name="Freeform 5"/>
            <p:cNvSpPr>
              <a:spLocks/>
            </p:cNvSpPr>
            <p:nvPr/>
          </p:nvSpPr>
          <p:spPr bwMode="auto">
            <a:xfrm>
              <a:off x="5049" y="656"/>
              <a:ext cx="234" cy="11"/>
            </a:xfrm>
            <a:custGeom>
              <a:avLst/>
              <a:gdLst>
                <a:gd name="T0" fmla="*/ 196 w 234"/>
                <a:gd name="T1" fmla="*/ 0 h 11"/>
                <a:gd name="T2" fmla="*/ 0 w 234"/>
                <a:gd name="T3" fmla="*/ 0 h 11"/>
                <a:gd name="T4" fmla="*/ 38 w 234"/>
                <a:gd name="T5" fmla="*/ 11 h 11"/>
                <a:gd name="T6" fmla="*/ 234 w 234"/>
                <a:gd name="T7" fmla="*/ 11 h 11"/>
                <a:gd name="T8" fmla="*/ 196 w 234"/>
                <a:gd name="T9" fmla="*/ 0 h 11"/>
              </a:gdLst>
              <a:ahLst/>
              <a:cxnLst>
                <a:cxn ang="0">
                  <a:pos x="T0" y="T1"/>
                </a:cxn>
                <a:cxn ang="0">
                  <a:pos x="T2" y="T3"/>
                </a:cxn>
                <a:cxn ang="0">
                  <a:pos x="T4" y="T5"/>
                </a:cxn>
                <a:cxn ang="0">
                  <a:pos x="T6" y="T7"/>
                </a:cxn>
                <a:cxn ang="0">
                  <a:pos x="T8" y="T9"/>
                </a:cxn>
              </a:cxnLst>
              <a:rect l="0" t="0" r="r" b="b"/>
              <a:pathLst>
                <a:path w="234" h="11">
                  <a:moveTo>
                    <a:pt x="196" y="0"/>
                  </a:moveTo>
                  <a:lnTo>
                    <a:pt x="0" y="0"/>
                  </a:lnTo>
                  <a:lnTo>
                    <a:pt x="38" y="11"/>
                  </a:lnTo>
                  <a:lnTo>
                    <a:pt x="234" y="11"/>
                  </a:lnTo>
                  <a:lnTo>
                    <a:pt x="19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48" name="Freeform 6"/>
            <p:cNvSpPr>
              <a:spLocks/>
            </p:cNvSpPr>
            <p:nvPr/>
          </p:nvSpPr>
          <p:spPr bwMode="auto">
            <a:xfrm>
              <a:off x="5049" y="656"/>
              <a:ext cx="38" cy="48"/>
            </a:xfrm>
            <a:custGeom>
              <a:avLst/>
              <a:gdLst>
                <a:gd name="T0" fmla="*/ 0 w 38"/>
                <a:gd name="T1" fmla="*/ 45 h 48"/>
                <a:gd name="T2" fmla="*/ 0 w 38"/>
                <a:gd name="T3" fmla="*/ 0 h 48"/>
                <a:gd name="T4" fmla="*/ 38 w 38"/>
                <a:gd name="T5" fmla="*/ 11 h 48"/>
                <a:gd name="T6" fmla="*/ 38 w 38"/>
                <a:gd name="T7" fmla="*/ 45 h 48"/>
                <a:gd name="T8" fmla="*/ 38 w 38"/>
                <a:gd name="T9" fmla="*/ 48 h 48"/>
                <a:gd name="T10" fmla="*/ 0 w 38"/>
                <a:gd name="T11" fmla="*/ 48 h 48"/>
                <a:gd name="T12" fmla="*/ 0 w 38"/>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38" h="48">
                  <a:moveTo>
                    <a:pt x="0" y="45"/>
                  </a:moveTo>
                  <a:lnTo>
                    <a:pt x="0" y="0"/>
                  </a:lnTo>
                  <a:lnTo>
                    <a:pt x="38" y="11"/>
                  </a:lnTo>
                  <a:lnTo>
                    <a:pt x="38" y="45"/>
                  </a:lnTo>
                  <a:lnTo>
                    <a:pt x="38" y="48"/>
                  </a:lnTo>
                  <a:lnTo>
                    <a:pt x="0" y="48"/>
                  </a:lnTo>
                  <a:lnTo>
                    <a:pt x="0" y="45"/>
                  </a:lnTo>
                  <a:close/>
                </a:path>
              </a:pathLst>
            </a:custGeom>
            <a:solidFill>
              <a:srgbClr val="309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49" name="Rectangle 7"/>
            <p:cNvSpPr>
              <a:spLocks noChangeArrowheads="1"/>
            </p:cNvSpPr>
            <p:nvPr/>
          </p:nvSpPr>
          <p:spPr bwMode="auto">
            <a:xfrm>
              <a:off x="5087" y="667"/>
              <a:ext cx="196" cy="34"/>
            </a:xfrm>
            <a:prstGeom prst="rect">
              <a:avLst/>
            </a:prstGeom>
            <a:solidFill>
              <a:srgbClr val="9CD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0" name="Freeform 8"/>
            <p:cNvSpPr>
              <a:spLocks noEditPoints="1"/>
            </p:cNvSpPr>
            <p:nvPr/>
          </p:nvSpPr>
          <p:spPr bwMode="auto">
            <a:xfrm>
              <a:off x="5087" y="667"/>
              <a:ext cx="196" cy="34"/>
            </a:xfrm>
            <a:custGeom>
              <a:avLst/>
              <a:gdLst>
                <a:gd name="T0" fmla="*/ 190 w 196"/>
                <a:gd name="T1" fmla="*/ 2 h 34"/>
                <a:gd name="T2" fmla="*/ 190 w 196"/>
                <a:gd name="T3" fmla="*/ 32 h 34"/>
                <a:gd name="T4" fmla="*/ 6 w 196"/>
                <a:gd name="T5" fmla="*/ 32 h 34"/>
                <a:gd name="T6" fmla="*/ 6 w 196"/>
                <a:gd name="T7" fmla="*/ 2 h 34"/>
                <a:gd name="T8" fmla="*/ 190 w 196"/>
                <a:gd name="T9" fmla="*/ 2 h 34"/>
                <a:gd name="T10" fmla="*/ 196 w 196"/>
                <a:gd name="T11" fmla="*/ 0 h 34"/>
                <a:gd name="T12" fmla="*/ 0 w 196"/>
                <a:gd name="T13" fmla="*/ 0 h 34"/>
                <a:gd name="T14" fmla="*/ 0 w 196"/>
                <a:gd name="T15" fmla="*/ 34 h 34"/>
                <a:gd name="T16" fmla="*/ 196 w 196"/>
                <a:gd name="T17" fmla="*/ 34 h 34"/>
                <a:gd name="T18" fmla="*/ 196 w 196"/>
                <a:gd name="T19" fmla="*/ 0 h 34"/>
                <a:gd name="T20" fmla="*/ 196 w 196"/>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34">
                  <a:moveTo>
                    <a:pt x="190" y="2"/>
                  </a:moveTo>
                  <a:lnTo>
                    <a:pt x="190" y="32"/>
                  </a:lnTo>
                  <a:lnTo>
                    <a:pt x="6" y="32"/>
                  </a:lnTo>
                  <a:lnTo>
                    <a:pt x="6" y="2"/>
                  </a:lnTo>
                  <a:lnTo>
                    <a:pt x="190" y="2"/>
                  </a:lnTo>
                  <a:close/>
                  <a:moveTo>
                    <a:pt x="196" y="0"/>
                  </a:moveTo>
                  <a:lnTo>
                    <a:pt x="0" y="0"/>
                  </a:lnTo>
                  <a:lnTo>
                    <a:pt x="0" y="34"/>
                  </a:lnTo>
                  <a:lnTo>
                    <a:pt x="196" y="34"/>
                  </a:lnTo>
                  <a:lnTo>
                    <a:pt x="196" y="0"/>
                  </a:lnTo>
                  <a:lnTo>
                    <a:pt x="196"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1" name="Freeform 9"/>
            <p:cNvSpPr>
              <a:spLocks noEditPoints="1"/>
            </p:cNvSpPr>
            <p:nvPr/>
          </p:nvSpPr>
          <p:spPr bwMode="auto">
            <a:xfrm>
              <a:off x="5087" y="667"/>
              <a:ext cx="196" cy="34"/>
            </a:xfrm>
            <a:custGeom>
              <a:avLst/>
              <a:gdLst>
                <a:gd name="T0" fmla="*/ 190 w 196"/>
                <a:gd name="T1" fmla="*/ 2 h 34"/>
                <a:gd name="T2" fmla="*/ 190 w 196"/>
                <a:gd name="T3" fmla="*/ 32 h 34"/>
                <a:gd name="T4" fmla="*/ 6 w 196"/>
                <a:gd name="T5" fmla="*/ 32 h 34"/>
                <a:gd name="T6" fmla="*/ 6 w 196"/>
                <a:gd name="T7" fmla="*/ 2 h 34"/>
                <a:gd name="T8" fmla="*/ 190 w 196"/>
                <a:gd name="T9" fmla="*/ 2 h 34"/>
                <a:gd name="T10" fmla="*/ 196 w 196"/>
                <a:gd name="T11" fmla="*/ 0 h 34"/>
                <a:gd name="T12" fmla="*/ 0 w 196"/>
                <a:gd name="T13" fmla="*/ 0 h 34"/>
                <a:gd name="T14" fmla="*/ 0 w 196"/>
                <a:gd name="T15" fmla="*/ 34 h 34"/>
                <a:gd name="T16" fmla="*/ 196 w 196"/>
                <a:gd name="T17" fmla="*/ 34 h 34"/>
                <a:gd name="T18" fmla="*/ 196 w 196"/>
                <a:gd name="T19" fmla="*/ 0 h 34"/>
                <a:gd name="T20" fmla="*/ 196 w 196"/>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34">
                  <a:moveTo>
                    <a:pt x="190" y="2"/>
                  </a:moveTo>
                  <a:lnTo>
                    <a:pt x="190" y="32"/>
                  </a:lnTo>
                  <a:lnTo>
                    <a:pt x="6" y="32"/>
                  </a:lnTo>
                  <a:lnTo>
                    <a:pt x="6" y="2"/>
                  </a:lnTo>
                  <a:lnTo>
                    <a:pt x="190" y="2"/>
                  </a:lnTo>
                  <a:moveTo>
                    <a:pt x="196" y="0"/>
                  </a:moveTo>
                  <a:lnTo>
                    <a:pt x="0" y="0"/>
                  </a:lnTo>
                  <a:lnTo>
                    <a:pt x="0" y="34"/>
                  </a:lnTo>
                  <a:lnTo>
                    <a:pt x="196" y="34"/>
                  </a:lnTo>
                  <a:lnTo>
                    <a:pt x="196" y="0"/>
                  </a:lnTo>
                  <a:lnTo>
                    <a:pt x="1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2" name="Line 10"/>
            <p:cNvSpPr>
              <a:spLocks noChangeShapeType="1"/>
            </p:cNvSpPr>
            <p:nvPr/>
          </p:nvSpPr>
          <p:spPr bwMode="auto">
            <a:xfrm flipV="1">
              <a:off x="5124" y="667"/>
              <a:ext cx="0" cy="34"/>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3" name="Line 11"/>
            <p:cNvSpPr>
              <a:spLocks noChangeShapeType="1"/>
            </p:cNvSpPr>
            <p:nvPr/>
          </p:nvSpPr>
          <p:spPr bwMode="auto">
            <a:xfrm flipV="1">
              <a:off x="5164" y="667"/>
              <a:ext cx="0" cy="34"/>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4" name="Line 12"/>
            <p:cNvSpPr>
              <a:spLocks noChangeShapeType="1"/>
            </p:cNvSpPr>
            <p:nvPr/>
          </p:nvSpPr>
          <p:spPr bwMode="auto">
            <a:xfrm flipV="1">
              <a:off x="5206" y="667"/>
              <a:ext cx="0" cy="34"/>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5" name="Line 13"/>
            <p:cNvSpPr>
              <a:spLocks noChangeShapeType="1"/>
            </p:cNvSpPr>
            <p:nvPr/>
          </p:nvSpPr>
          <p:spPr bwMode="auto">
            <a:xfrm flipV="1">
              <a:off x="5246" y="667"/>
              <a:ext cx="0" cy="34"/>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6" name="Line 14"/>
            <p:cNvSpPr>
              <a:spLocks noChangeShapeType="1"/>
            </p:cNvSpPr>
            <p:nvPr/>
          </p:nvSpPr>
          <p:spPr bwMode="auto">
            <a:xfrm>
              <a:off x="5087" y="678"/>
              <a:ext cx="192" cy="0"/>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7" name="Line 15"/>
            <p:cNvSpPr>
              <a:spLocks noChangeShapeType="1"/>
            </p:cNvSpPr>
            <p:nvPr/>
          </p:nvSpPr>
          <p:spPr bwMode="auto">
            <a:xfrm>
              <a:off x="5087" y="690"/>
              <a:ext cx="192" cy="0"/>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8" name="Rectangle 16"/>
            <p:cNvSpPr>
              <a:spLocks noChangeArrowheads="1"/>
            </p:cNvSpPr>
            <p:nvPr/>
          </p:nvSpPr>
          <p:spPr bwMode="auto">
            <a:xfrm>
              <a:off x="4654" y="804"/>
              <a:ext cx="229" cy="125"/>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59" name="Rectangle 17"/>
            <p:cNvSpPr>
              <a:spLocks noChangeArrowheads="1"/>
            </p:cNvSpPr>
            <p:nvPr/>
          </p:nvSpPr>
          <p:spPr bwMode="auto">
            <a:xfrm>
              <a:off x="4716" y="788"/>
              <a:ext cx="95" cy="3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0" name="Rectangle 18"/>
            <p:cNvSpPr>
              <a:spLocks noChangeArrowheads="1"/>
            </p:cNvSpPr>
            <p:nvPr/>
          </p:nvSpPr>
          <p:spPr bwMode="auto">
            <a:xfrm>
              <a:off x="4676" y="673"/>
              <a:ext cx="294" cy="2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1" name="Rectangle 19"/>
            <p:cNvSpPr>
              <a:spLocks noChangeArrowheads="1"/>
            </p:cNvSpPr>
            <p:nvPr/>
          </p:nvSpPr>
          <p:spPr bwMode="auto">
            <a:xfrm>
              <a:off x="4579" y="700"/>
              <a:ext cx="808" cy="2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2" name="Rectangle 20"/>
            <p:cNvSpPr>
              <a:spLocks noChangeArrowheads="1"/>
            </p:cNvSpPr>
            <p:nvPr/>
          </p:nvSpPr>
          <p:spPr bwMode="auto">
            <a:xfrm>
              <a:off x="4579" y="709"/>
              <a:ext cx="808" cy="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3" name="Rectangle 21"/>
            <p:cNvSpPr>
              <a:spLocks noChangeArrowheads="1"/>
            </p:cNvSpPr>
            <p:nvPr/>
          </p:nvSpPr>
          <p:spPr bwMode="auto">
            <a:xfrm>
              <a:off x="4627" y="725"/>
              <a:ext cx="55"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4" name="Rectangle 22"/>
            <p:cNvSpPr>
              <a:spLocks noChangeArrowheads="1"/>
            </p:cNvSpPr>
            <p:nvPr/>
          </p:nvSpPr>
          <p:spPr bwMode="auto">
            <a:xfrm>
              <a:off x="4618" y="744"/>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5" name="Rectangle 23"/>
            <p:cNvSpPr>
              <a:spLocks noChangeArrowheads="1"/>
            </p:cNvSpPr>
            <p:nvPr/>
          </p:nvSpPr>
          <p:spPr bwMode="auto">
            <a:xfrm>
              <a:off x="4759" y="725"/>
              <a:ext cx="54" cy="40"/>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6" name="Rectangle 24"/>
            <p:cNvSpPr>
              <a:spLocks noChangeArrowheads="1"/>
            </p:cNvSpPr>
            <p:nvPr/>
          </p:nvSpPr>
          <p:spPr bwMode="auto">
            <a:xfrm>
              <a:off x="4749" y="744"/>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7" name="Rectangle 25"/>
            <p:cNvSpPr>
              <a:spLocks noChangeArrowheads="1"/>
            </p:cNvSpPr>
            <p:nvPr/>
          </p:nvSpPr>
          <p:spPr bwMode="auto">
            <a:xfrm>
              <a:off x="4890" y="725"/>
              <a:ext cx="55"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8" name="Rectangle 26"/>
            <p:cNvSpPr>
              <a:spLocks noChangeArrowheads="1"/>
            </p:cNvSpPr>
            <p:nvPr/>
          </p:nvSpPr>
          <p:spPr bwMode="auto">
            <a:xfrm>
              <a:off x="4881" y="744"/>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69" name="Rectangle 27"/>
            <p:cNvSpPr>
              <a:spLocks noChangeArrowheads="1"/>
            </p:cNvSpPr>
            <p:nvPr/>
          </p:nvSpPr>
          <p:spPr bwMode="auto">
            <a:xfrm>
              <a:off x="5022" y="725"/>
              <a:ext cx="54"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0" name="Rectangle 28"/>
            <p:cNvSpPr>
              <a:spLocks noChangeArrowheads="1"/>
            </p:cNvSpPr>
            <p:nvPr/>
          </p:nvSpPr>
          <p:spPr bwMode="auto">
            <a:xfrm>
              <a:off x="5012" y="744"/>
              <a:ext cx="74"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1" name="Rectangle 29"/>
            <p:cNvSpPr>
              <a:spLocks noChangeArrowheads="1"/>
            </p:cNvSpPr>
            <p:nvPr/>
          </p:nvSpPr>
          <p:spPr bwMode="auto">
            <a:xfrm>
              <a:off x="5153" y="725"/>
              <a:ext cx="55" cy="40"/>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2" name="Rectangle 30"/>
            <p:cNvSpPr>
              <a:spLocks noChangeArrowheads="1"/>
            </p:cNvSpPr>
            <p:nvPr/>
          </p:nvSpPr>
          <p:spPr bwMode="auto">
            <a:xfrm>
              <a:off x="5144" y="744"/>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3" name="Rectangle 31"/>
            <p:cNvSpPr>
              <a:spLocks noChangeArrowheads="1"/>
            </p:cNvSpPr>
            <p:nvPr/>
          </p:nvSpPr>
          <p:spPr bwMode="auto">
            <a:xfrm>
              <a:off x="5283" y="725"/>
              <a:ext cx="57"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4" name="Rectangle 32"/>
            <p:cNvSpPr>
              <a:spLocks noChangeArrowheads="1"/>
            </p:cNvSpPr>
            <p:nvPr/>
          </p:nvSpPr>
          <p:spPr bwMode="auto">
            <a:xfrm>
              <a:off x="5276" y="744"/>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5" name="Rectangle 33"/>
            <p:cNvSpPr>
              <a:spLocks noChangeArrowheads="1"/>
            </p:cNvSpPr>
            <p:nvPr/>
          </p:nvSpPr>
          <p:spPr bwMode="auto">
            <a:xfrm>
              <a:off x="4627" y="777"/>
              <a:ext cx="55"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6" name="Rectangle 34"/>
            <p:cNvSpPr>
              <a:spLocks noChangeArrowheads="1"/>
            </p:cNvSpPr>
            <p:nvPr/>
          </p:nvSpPr>
          <p:spPr bwMode="auto">
            <a:xfrm>
              <a:off x="4618" y="797"/>
              <a:ext cx="73" cy="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7" name="Rectangle 35"/>
            <p:cNvSpPr>
              <a:spLocks noChangeArrowheads="1"/>
            </p:cNvSpPr>
            <p:nvPr/>
          </p:nvSpPr>
          <p:spPr bwMode="auto">
            <a:xfrm>
              <a:off x="4759" y="777"/>
              <a:ext cx="54"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8" name="Rectangle 36"/>
            <p:cNvSpPr>
              <a:spLocks noChangeArrowheads="1"/>
            </p:cNvSpPr>
            <p:nvPr/>
          </p:nvSpPr>
          <p:spPr bwMode="auto">
            <a:xfrm>
              <a:off x="4749" y="797"/>
              <a:ext cx="73" cy="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79" name="Rectangle 37"/>
            <p:cNvSpPr>
              <a:spLocks noChangeArrowheads="1"/>
            </p:cNvSpPr>
            <p:nvPr/>
          </p:nvSpPr>
          <p:spPr bwMode="auto">
            <a:xfrm>
              <a:off x="4890" y="777"/>
              <a:ext cx="55"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0" name="Rectangle 38"/>
            <p:cNvSpPr>
              <a:spLocks noChangeArrowheads="1"/>
            </p:cNvSpPr>
            <p:nvPr/>
          </p:nvSpPr>
          <p:spPr bwMode="auto">
            <a:xfrm>
              <a:off x="4881" y="797"/>
              <a:ext cx="73" cy="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1" name="Rectangle 39"/>
            <p:cNvSpPr>
              <a:spLocks noChangeArrowheads="1"/>
            </p:cNvSpPr>
            <p:nvPr/>
          </p:nvSpPr>
          <p:spPr bwMode="auto">
            <a:xfrm>
              <a:off x="5022" y="777"/>
              <a:ext cx="54" cy="41"/>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2" name="Rectangle 40"/>
            <p:cNvSpPr>
              <a:spLocks noChangeArrowheads="1"/>
            </p:cNvSpPr>
            <p:nvPr/>
          </p:nvSpPr>
          <p:spPr bwMode="auto">
            <a:xfrm>
              <a:off x="5012" y="797"/>
              <a:ext cx="74" cy="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3" name="Rectangle 41"/>
            <p:cNvSpPr>
              <a:spLocks noChangeArrowheads="1"/>
            </p:cNvSpPr>
            <p:nvPr/>
          </p:nvSpPr>
          <p:spPr bwMode="auto">
            <a:xfrm>
              <a:off x="5153" y="777"/>
              <a:ext cx="55"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4" name="Rectangle 42"/>
            <p:cNvSpPr>
              <a:spLocks noChangeArrowheads="1"/>
            </p:cNvSpPr>
            <p:nvPr/>
          </p:nvSpPr>
          <p:spPr bwMode="auto">
            <a:xfrm>
              <a:off x="5144" y="797"/>
              <a:ext cx="73" cy="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5" name="Rectangle 43"/>
            <p:cNvSpPr>
              <a:spLocks noChangeArrowheads="1"/>
            </p:cNvSpPr>
            <p:nvPr/>
          </p:nvSpPr>
          <p:spPr bwMode="auto">
            <a:xfrm>
              <a:off x="5283" y="777"/>
              <a:ext cx="57"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6" name="Rectangle 44"/>
            <p:cNvSpPr>
              <a:spLocks noChangeArrowheads="1"/>
            </p:cNvSpPr>
            <p:nvPr/>
          </p:nvSpPr>
          <p:spPr bwMode="auto">
            <a:xfrm>
              <a:off x="5276" y="797"/>
              <a:ext cx="73" cy="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7" name="Rectangle 45"/>
            <p:cNvSpPr>
              <a:spLocks noChangeArrowheads="1"/>
            </p:cNvSpPr>
            <p:nvPr/>
          </p:nvSpPr>
          <p:spPr bwMode="auto">
            <a:xfrm>
              <a:off x="4627" y="830"/>
              <a:ext cx="55" cy="41"/>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8" name="Rectangle 46"/>
            <p:cNvSpPr>
              <a:spLocks noChangeArrowheads="1"/>
            </p:cNvSpPr>
            <p:nvPr/>
          </p:nvSpPr>
          <p:spPr bwMode="auto">
            <a:xfrm>
              <a:off x="4618" y="84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89" name="Rectangle 47"/>
            <p:cNvSpPr>
              <a:spLocks noChangeArrowheads="1"/>
            </p:cNvSpPr>
            <p:nvPr/>
          </p:nvSpPr>
          <p:spPr bwMode="auto">
            <a:xfrm>
              <a:off x="4759" y="830"/>
              <a:ext cx="54"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0" name="Rectangle 48"/>
            <p:cNvSpPr>
              <a:spLocks noChangeArrowheads="1"/>
            </p:cNvSpPr>
            <p:nvPr/>
          </p:nvSpPr>
          <p:spPr bwMode="auto">
            <a:xfrm>
              <a:off x="4749" y="84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1" name="Rectangle 49"/>
            <p:cNvSpPr>
              <a:spLocks noChangeArrowheads="1"/>
            </p:cNvSpPr>
            <p:nvPr/>
          </p:nvSpPr>
          <p:spPr bwMode="auto">
            <a:xfrm>
              <a:off x="4890" y="830"/>
              <a:ext cx="55" cy="41"/>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2" name="Rectangle 50"/>
            <p:cNvSpPr>
              <a:spLocks noChangeArrowheads="1"/>
            </p:cNvSpPr>
            <p:nvPr/>
          </p:nvSpPr>
          <p:spPr bwMode="auto">
            <a:xfrm>
              <a:off x="4881" y="84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3" name="Rectangle 51"/>
            <p:cNvSpPr>
              <a:spLocks noChangeArrowheads="1"/>
            </p:cNvSpPr>
            <p:nvPr/>
          </p:nvSpPr>
          <p:spPr bwMode="auto">
            <a:xfrm>
              <a:off x="5022" y="830"/>
              <a:ext cx="54"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4" name="Rectangle 52"/>
            <p:cNvSpPr>
              <a:spLocks noChangeArrowheads="1"/>
            </p:cNvSpPr>
            <p:nvPr/>
          </p:nvSpPr>
          <p:spPr bwMode="auto">
            <a:xfrm>
              <a:off x="5012" y="849"/>
              <a:ext cx="74"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5" name="Rectangle 53"/>
            <p:cNvSpPr>
              <a:spLocks noChangeArrowheads="1"/>
            </p:cNvSpPr>
            <p:nvPr/>
          </p:nvSpPr>
          <p:spPr bwMode="auto">
            <a:xfrm>
              <a:off x="5153" y="830"/>
              <a:ext cx="55" cy="41"/>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6" name="Rectangle 54"/>
            <p:cNvSpPr>
              <a:spLocks noChangeArrowheads="1"/>
            </p:cNvSpPr>
            <p:nvPr/>
          </p:nvSpPr>
          <p:spPr bwMode="auto">
            <a:xfrm>
              <a:off x="5144" y="84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7" name="Rectangle 55"/>
            <p:cNvSpPr>
              <a:spLocks noChangeArrowheads="1"/>
            </p:cNvSpPr>
            <p:nvPr/>
          </p:nvSpPr>
          <p:spPr bwMode="auto">
            <a:xfrm>
              <a:off x="5283" y="830"/>
              <a:ext cx="57"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8" name="Rectangle 56"/>
            <p:cNvSpPr>
              <a:spLocks noChangeArrowheads="1"/>
            </p:cNvSpPr>
            <p:nvPr/>
          </p:nvSpPr>
          <p:spPr bwMode="auto">
            <a:xfrm>
              <a:off x="5276" y="84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299" name="Rectangle 57"/>
            <p:cNvSpPr>
              <a:spLocks noChangeArrowheads="1"/>
            </p:cNvSpPr>
            <p:nvPr/>
          </p:nvSpPr>
          <p:spPr bwMode="auto">
            <a:xfrm>
              <a:off x="4627" y="883"/>
              <a:ext cx="55"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0" name="Rectangle 58"/>
            <p:cNvSpPr>
              <a:spLocks noChangeArrowheads="1"/>
            </p:cNvSpPr>
            <p:nvPr/>
          </p:nvSpPr>
          <p:spPr bwMode="auto">
            <a:xfrm>
              <a:off x="4618" y="902"/>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1" name="Rectangle 59"/>
            <p:cNvSpPr>
              <a:spLocks noChangeArrowheads="1"/>
            </p:cNvSpPr>
            <p:nvPr/>
          </p:nvSpPr>
          <p:spPr bwMode="auto">
            <a:xfrm>
              <a:off x="4759" y="883"/>
              <a:ext cx="54" cy="40"/>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2" name="Rectangle 60"/>
            <p:cNvSpPr>
              <a:spLocks noChangeArrowheads="1"/>
            </p:cNvSpPr>
            <p:nvPr/>
          </p:nvSpPr>
          <p:spPr bwMode="auto">
            <a:xfrm>
              <a:off x="4749" y="902"/>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3" name="Rectangle 61"/>
            <p:cNvSpPr>
              <a:spLocks noChangeArrowheads="1"/>
            </p:cNvSpPr>
            <p:nvPr/>
          </p:nvSpPr>
          <p:spPr bwMode="auto">
            <a:xfrm>
              <a:off x="4759" y="955"/>
              <a:ext cx="54" cy="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4" name="Rectangle 62"/>
            <p:cNvSpPr>
              <a:spLocks noChangeArrowheads="1"/>
            </p:cNvSpPr>
            <p:nvPr/>
          </p:nvSpPr>
          <p:spPr bwMode="auto">
            <a:xfrm>
              <a:off x="4627" y="955"/>
              <a:ext cx="55" cy="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5" name="Rectangle 63"/>
            <p:cNvSpPr>
              <a:spLocks noChangeArrowheads="1"/>
            </p:cNvSpPr>
            <p:nvPr/>
          </p:nvSpPr>
          <p:spPr bwMode="auto">
            <a:xfrm>
              <a:off x="5283" y="956"/>
              <a:ext cx="57" cy="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6" name="Rectangle 64"/>
            <p:cNvSpPr>
              <a:spLocks noChangeArrowheads="1"/>
            </p:cNvSpPr>
            <p:nvPr/>
          </p:nvSpPr>
          <p:spPr bwMode="auto">
            <a:xfrm>
              <a:off x="5151" y="956"/>
              <a:ext cx="57" cy="16"/>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7" name="Rectangle 65"/>
            <p:cNvSpPr>
              <a:spLocks noChangeArrowheads="1"/>
            </p:cNvSpPr>
            <p:nvPr/>
          </p:nvSpPr>
          <p:spPr bwMode="auto">
            <a:xfrm>
              <a:off x="5153" y="883"/>
              <a:ext cx="55"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8" name="Rectangle 66"/>
            <p:cNvSpPr>
              <a:spLocks noChangeArrowheads="1"/>
            </p:cNvSpPr>
            <p:nvPr/>
          </p:nvSpPr>
          <p:spPr bwMode="auto">
            <a:xfrm>
              <a:off x="5144" y="902"/>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09" name="Rectangle 67"/>
            <p:cNvSpPr>
              <a:spLocks noChangeArrowheads="1"/>
            </p:cNvSpPr>
            <p:nvPr/>
          </p:nvSpPr>
          <p:spPr bwMode="auto">
            <a:xfrm>
              <a:off x="5283" y="883"/>
              <a:ext cx="57"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0" name="Rectangle 68"/>
            <p:cNvSpPr>
              <a:spLocks noChangeArrowheads="1"/>
            </p:cNvSpPr>
            <p:nvPr/>
          </p:nvSpPr>
          <p:spPr bwMode="auto">
            <a:xfrm>
              <a:off x="5276" y="902"/>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1" name="Rectangle 69"/>
            <p:cNvSpPr>
              <a:spLocks noChangeArrowheads="1"/>
            </p:cNvSpPr>
            <p:nvPr/>
          </p:nvSpPr>
          <p:spPr bwMode="auto">
            <a:xfrm>
              <a:off x="4917" y="881"/>
              <a:ext cx="132" cy="63"/>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2" name="Rectangle 70"/>
            <p:cNvSpPr>
              <a:spLocks noChangeArrowheads="1"/>
            </p:cNvSpPr>
            <p:nvPr/>
          </p:nvSpPr>
          <p:spPr bwMode="auto">
            <a:xfrm>
              <a:off x="4890" y="949"/>
              <a:ext cx="186" cy="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3" name="Rectangle 71"/>
            <p:cNvSpPr>
              <a:spLocks noChangeArrowheads="1"/>
            </p:cNvSpPr>
            <p:nvPr/>
          </p:nvSpPr>
          <p:spPr bwMode="auto">
            <a:xfrm>
              <a:off x="4872" y="957"/>
              <a:ext cx="223" cy="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4" name="Rectangle 72"/>
            <p:cNvSpPr>
              <a:spLocks noChangeArrowheads="1"/>
            </p:cNvSpPr>
            <p:nvPr/>
          </p:nvSpPr>
          <p:spPr bwMode="auto">
            <a:xfrm>
              <a:off x="4855" y="966"/>
              <a:ext cx="256" cy="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5" name="Line 73"/>
            <p:cNvSpPr>
              <a:spLocks noChangeShapeType="1"/>
            </p:cNvSpPr>
            <p:nvPr/>
          </p:nvSpPr>
          <p:spPr bwMode="auto">
            <a:xfrm flipV="1">
              <a:off x="4738" y="637"/>
              <a:ext cx="0" cy="36"/>
            </a:xfrm>
            <a:prstGeom prst="line">
              <a:avLst/>
            </a:prstGeom>
            <a:noFill/>
            <a:ln w="15875" cap="flat">
              <a:solidFill>
                <a:srgbClr val="333333"/>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6" name="Line 74"/>
            <p:cNvSpPr>
              <a:spLocks noChangeShapeType="1"/>
            </p:cNvSpPr>
            <p:nvPr/>
          </p:nvSpPr>
          <p:spPr bwMode="auto">
            <a:xfrm flipV="1">
              <a:off x="4791" y="616"/>
              <a:ext cx="0" cy="57"/>
            </a:xfrm>
            <a:prstGeom prst="line">
              <a:avLst/>
            </a:prstGeom>
            <a:noFill/>
            <a:ln w="15875" cap="flat">
              <a:solidFill>
                <a:srgbClr val="333333"/>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7" name="Rectangle 75"/>
            <p:cNvSpPr>
              <a:spLocks noChangeArrowheads="1"/>
            </p:cNvSpPr>
            <p:nvPr/>
          </p:nvSpPr>
          <p:spPr bwMode="auto">
            <a:xfrm>
              <a:off x="4406" y="700"/>
              <a:ext cx="173" cy="271"/>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8" name="Rectangle 76"/>
            <p:cNvSpPr>
              <a:spLocks noChangeArrowheads="1"/>
            </p:cNvSpPr>
            <p:nvPr/>
          </p:nvSpPr>
          <p:spPr bwMode="auto">
            <a:xfrm>
              <a:off x="4435" y="725"/>
              <a:ext cx="28"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19" name="Rectangle 77"/>
            <p:cNvSpPr>
              <a:spLocks noChangeArrowheads="1"/>
            </p:cNvSpPr>
            <p:nvPr/>
          </p:nvSpPr>
          <p:spPr bwMode="auto">
            <a:xfrm>
              <a:off x="4431" y="744"/>
              <a:ext cx="37"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0" name="Rectangle 78"/>
            <p:cNvSpPr>
              <a:spLocks noChangeArrowheads="1"/>
            </p:cNvSpPr>
            <p:nvPr/>
          </p:nvSpPr>
          <p:spPr bwMode="auto">
            <a:xfrm>
              <a:off x="4435" y="777"/>
              <a:ext cx="28"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1" name="Rectangle 79"/>
            <p:cNvSpPr>
              <a:spLocks noChangeArrowheads="1"/>
            </p:cNvSpPr>
            <p:nvPr/>
          </p:nvSpPr>
          <p:spPr bwMode="auto">
            <a:xfrm>
              <a:off x="4431" y="797"/>
              <a:ext cx="37" cy="1"/>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2" name="Rectangle 80"/>
            <p:cNvSpPr>
              <a:spLocks noChangeArrowheads="1"/>
            </p:cNvSpPr>
            <p:nvPr/>
          </p:nvSpPr>
          <p:spPr bwMode="auto">
            <a:xfrm>
              <a:off x="4435" y="830"/>
              <a:ext cx="28"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3" name="Rectangle 81"/>
            <p:cNvSpPr>
              <a:spLocks noChangeArrowheads="1"/>
            </p:cNvSpPr>
            <p:nvPr/>
          </p:nvSpPr>
          <p:spPr bwMode="auto">
            <a:xfrm>
              <a:off x="4431" y="849"/>
              <a:ext cx="37"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4" name="Rectangle 82"/>
            <p:cNvSpPr>
              <a:spLocks noChangeArrowheads="1"/>
            </p:cNvSpPr>
            <p:nvPr/>
          </p:nvSpPr>
          <p:spPr bwMode="auto">
            <a:xfrm>
              <a:off x="4435" y="883"/>
              <a:ext cx="28"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5" name="Rectangle 83"/>
            <p:cNvSpPr>
              <a:spLocks noChangeArrowheads="1"/>
            </p:cNvSpPr>
            <p:nvPr/>
          </p:nvSpPr>
          <p:spPr bwMode="auto">
            <a:xfrm>
              <a:off x="4431" y="902"/>
              <a:ext cx="37"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6" name="Rectangle 84"/>
            <p:cNvSpPr>
              <a:spLocks noChangeArrowheads="1"/>
            </p:cNvSpPr>
            <p:nvPr/>
          </p:nvSpPr>
          <p:spPr bwMode="auto">
            <a:xfrm>
              <a:off x="4481" y="725"/>
              <a:ext cx="27" cy="40"/>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7" name="Rectangle 85"/>
            <p:cNvSpPr>
              <a:spLocks noChangeArrowheads="1"/>
            </p:cNvSpPr>
            <p:nvPr/>
          </p:nvSpPr>
          <p:spPr bwMode="auto">
            <a:xfrm>
              <a:off x="4477" y="744"/>
              <a:ext cx="37"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8" name="Rectangle 86"/>
            <p:cNvSpPr>
              <a:spLocks noChangeArrowheads="1"/>
            </p:cNvSpPr>
            <p:nvPr/>
          </p:nvSpPr>
          <p:spPr bwMode="auto">
            <a:xfrm>
              <a:off x="4481" y="777"/>
              <a:ext cx="27"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29" name="Rectangle 87"/>
            <p:cNvSpPr>
              <a:spLocks noChangeArrowheads="1"/>
            </p:cNvSpPr>
            <p:nvPr/>
          </p:nvSpPr>
          <p:spPr bwMode="auto">
            <a:xfrm>
              <a:off x="4477" y="797"/>
              <a:ext cx="37" cy="1"/>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0" name="Rectangle 88"/>
            <p:cNvSpPr>
              <a:spLocks noChangeArrowheads="1"/>
            </p:cNvSpPr>
            <p:nvPr/>
          </p:nvSpPr>
          <p:spPr bwMode="auto">
            <a:xfrm>
              <a:off x="4481" y="830"/>
              <a:ext cx="27" cy="41"/>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1" name="Rectangle 89"/>
            <p:cNvSpPr>
              <a:spLocks noChangeArrowheads="1"/>
            </p:cNvSpPr>
            <p:nvPr/>
          </p:nvSpPr>
          <p:spPr bwMode="auto">
            <a:xfrm>
              <a:off x="4477" y="849"/>
              <a:ext cx="37"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2" name="Rectangle 90"/>
            <p:cNvSpPr>
              <a:spLocks noChangeArrowheads="1"/>
            </p:cNvSpPr>
            <p:nvPr/>
          </p:nvSpPr>
          <p:spPr bwMode="auto">
            <a:xfrm>
              <a:off x="4481" y="883"/>
              <a:ext cx="27"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3" name="Rectangle 91"/>
            <p:cNvSpPr>
              <a:spLocks noChangeArrowheads="1"/>
            </p:cNvSpPr>
            <p:nvPr/>
          </p:nvSpPr>
          <p:spPr bwMode="auto">
            <a:xfrm>
              <a:off x="4477" y="902"/>
              <a:ext cx="37"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4" name="Rectangle 92"/>
            <p:cNvSpPr>
              <a:spLocks noChangeArrowheads="1"/>
            </p:cNvSpPr>
            <p:nvPr/>
          </p:nvSpPr>
          <p:spPr bwMode="auto">
            <a:xfrm>
              <a:off x="4526" y="725"/>
              <a:ext cx="28"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5" name="Rectangle 93"/>
            <p:cNvSpPr>
              <a:spLocks noChangeArrowheads="1"/>
            </p:cNvSpPr>
            <p:nvPr/>
          </p:nvSpPr>
          <p:spPr bwMode="auto">
            <a:xfrm>
              <a:off x="4523" y="744"/>
              <a:ext cx="36"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6" name="Rectangle 94"/>
            <p:cNvSpPr>
              <a:spLocks noChangeArrowheads="1"/>
            </p:cNvSpPr>
            <p:nvPr/>
          </p:nvSpPr>
          <p:spPr bwMode="auto">
            <a:xfrm>
              <a:off x="4526" y="777"/>
              <a:ext cx="28" cy="41"/>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7" name="Rectangle 95"/>
            <p:cNvSpPr>
              <a:spLocks noChangeArrowheads="1"/>
            </p:cNvSpPr>
            <p:nvPr/>
          </p:nvSpPr>
          <p:spPr bwMode="auto">
            <a:xfrm>
              <a:off x="4523" y="797"/>
              <a:ext cx="36" cy="1"/>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8" name="Rectangle 96"/>
            <p:cNvSpPr>
              <a:spLocks noChangeArrowheads="1"/>
            </p:cNvSpPr>
            <p:nvPr/>
          </p:nvSpPr>
          <p:spPr bwMode="auto">
            <a:xfrm>
              <a:off x="4526" y="830"/>
              <a:ext cx="28" cy="4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39" name="Rectangle 97"/>
            <p:cNvSpPr>
              <a:spLocks noChangeArrowheads="1"/>
            </p:cNvSpPr>
            <p:nvPr/>
          </p:nvSpPr>
          <p:spPr bwMode="auto">
            <a:xfrm>
              <a:off x="4523" y="849"/>
              <a:ext cx="36"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40" name="Rectangle 98"/>
            <p:cNvSpPr>
              <a:spLocks noChangeArrowheads="1"/>
            </p:cNvSpPr>
            <p:nvPr/>
          </p:nvSpPr>
          <p:spPr bwMode="auto">
            <a:xfrm>
              <a:off x="4526" y="883"/>
              <a:ext cx="28" cy="4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sp>
          <p:nvSpPr>
            <p:cNvPr id="341" name="Rectangle 99"/>
            <p:cNvSpPr>
              <a:spLocks noChangeArrowheads="1"/>
            </p:cNvSpPr>
            <p:nvPr/>
          </p:nvSpPr>
          <p:spPr bwMode="auto">
            <a:xfrm>
              <a:off x="4523" y="902"/>
              <a:ext cx="36"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rgbClr val="FFFFFF"/>
                </a:solidFill>
              </a:endParaRPr>
            </a:p>
          </p:txBody>
        </p:sp>
      </p:grpSp>
      <p:sp>
        <p:nvSpPr>
          <p:cNvPr id="343" name="TextBox 342"/>
          <p:cNvSpPr txBox="1"/>
          <p:nvPr/>
        </p:nvSpPr>
        <p:spPr>
          <a:xfrm>
            <a:off x="2012270" y="3481238"/>
            <a:ext cx="2176792" cy="1200329"/>
          </a:xfrm>
          <a:prstGeom prst="rect">
            <a:avLst/>
          </a:prstGeom>
          <a:noFill/>
        </p:spPr>
        <p:txBody>
          <a:bodyPr wrap="square" rtlCol="0">
            <a:spAutoFit/>
          </a:bodyPr>
          <a:lstStyle/>
          <a:p>
            <a:pPr algn="ctr">
              <a:defRPr/>
            </a:pPr>
            <a:r>
              <a:rPr lang="ru-RU" sz="7200" b="1" dirty="0">
                <a:solidFill>
                  <a:prstClr val="black"/>
                </a:solidFill>
                <a:latin typeface="Segoe UI Light"/>
              </a:rPr>
              <a:t>0,25</a:t>
            </a:r>
          </a:p>
        </p:txBody>
      </p:sp>
      <p:sp>
        <p:nvSpPr>
          <p:cNvPr id="344" name="TextBox 343"/>
          <p:cNvSpPr txBox="1"/>
          <p:nvPr/>
        </p:nvSpPr>
        <p:spPr>
          <a:xfrm>
            <a:off x="2390132" y="4812158"/>
            <a:ext cx="1685319" cy="1107996"/>
          </a:xfrm>
          <a:prstGeom prst="rect">
            <a:avLst/>
          </a:prstGeom>
          <a:noFill/>
        </p:spPr>
        <p:txBody>
          <a:bodyPr wrap="square" rtlCol="0">
            <a:spAutoFit/>
          </a:bodyPr>
          <a:lstStyle/>
          <a:p>
            <a:pPr algn="ctr">
              <a:defRPr/>
            </a:pPr>
            <a:r>
              <a:rPr lang="ru-RU" sz="6600" b="1" dirty="0">
                <a:solidFill>
                  <a:prstClr val="black"/>
                </a:solidFill>
                <a:latin typeface="Segoe UI Light"/>
              </a:rPr>
              <a:t>10</a:t>
            </a:r>
          </a:p>
        </p:txBody>
      </p:sp>
      <p:sp>
        <p:nvSpPr>
          <p:cNvPr id="345" name="TextBox 344"/>
          <p:cNvSpPr txBox="1"/>
          <p:nvPr/>
        </p:nvSpPr>
        <p:spPr>
          <a:xfrm>
            <a:off x="4479655" y="5046580"/>
            <a:ext cx="3600000" cy="584775"/>
          </a:xfrm>
          <a:prstGeom prst="rect">
            <a:avLst/>
          </a:prstGeom>
          <a:solidFill>
            <a:srgbClr val="B4C7E7"/>
          </a:solidFill>
          <a:ln>
            <a:solidFill>
              <a:srgbClr val="0071BC"/>
            </a:solidFill>
          </a:ln>
        </p:spPr>
        <p:txBody>
          <a:bodyPr wrap="square" rtlCol="0" anchor="ctr">
            <a:spAutoFit/>
          </a:bodyPr>
          <a:lstStyle/>
          <a:p>
            <a:pPr marL="232167" indent="-232167">
              <a:buFont typeface="Wingdings" panose="05000000000000000000" pitchFamily="2" charset="2"/>
              <a:buChar char="ü"/>
              <a:defRPr/>
            </a:pPr>
            <a:r>
              <a:rPr lang="ru-RU" sz="1600" dirty="0">
                <a:solidFill>
                  <a:prstClr val="black"/>
                </a:solidFill>
                <a:latin typeface="Segoe UI Light"/>
              </a:rPr>
              <a:t>комиссия  в размере % от прибыли клиента</a:t>
            </a:r>
            <a:endParaRPr lang="en-US" sz="1600" dirty="0">
              <a:solidFill>
                <a:prstClr val="black"/>
              </a:solidFill>
              <a:latin typeface="Segoe UI Light"/>
            </a:endParaRPr>
          </a:p>
        </p:txBody>
      </p:sp>
      <p:sp>
        <p:nvSpPr>
          <p:cNvPr id="346" name="TextBox 345"/>
          <p:cNvSpPr txBox="1"/>
          <p:nvPr/>
        </p:nvSpPr>
        <p:spPr>
          <a:xfrm>
            <a:off x="263775" y="605628"/>
            <a:ext cx="9144186" cy="830997"/>
          </a:xfrm>
          <a:prstGeom prst="rect">
            <a:avLst/>
          </a:prstGeom>
          <a:noFill/>
        </p:spPr>
        <p:txBody>
          <a:bodyPr wrap="square" rtlCol="0">
            <a:spAutoFit/>
          </a:bodyPr>
          <a:lstStyle/>
          <a:p>
            <a:pPr>
              <a:defRPr/>
            </a:pPr>
            <a:r>
              <a:rPr lang="ru-RU" sz="1600" dirty="0">
                <a:latin typeface="Segoe UI Light" panose="020B0502040204020203" pitchFamily="34" charset="0"/>
                <a:cs typeface="Segoe UI Light" panose="020B0502040204020203" pitchFamily="34" charset="0"/>
              </a:rPr>
              <a:t>Стоимость услуг компании определяется двумя типами комиссионных платежей – регулярным</a:t>
            </a:r>
            <a:r>
              <a:rPr lang="en-US" sz="1600" dirty="0">
                <a:latin typeface="Segoe UI Light" panose="020B0502040204020203" pitchFamily="34" charset="0"/>
                <a:cs typeface="Segoe UI Light" panose="020B0502040204020203" pitchFamily="34" charset="0"/>
              </a:rPr>
              <a:t>,</a:t>
            </a:r>
            <a:r>
              <a:rPr lang="ru-RU" sz="1600" dirty="0">
                <a:latin typeface="Segoe UI Light" panose="020B0502040204020203" pitchFamily="34" charset="0"/>
                <a:cs typeface="Segoe UI Light" panose="020B0502040204020203" pitchFamily="34" charset="0"/>
              </a:rPr>
              <a:t> который зависит от объема оказываемых услуг, и нерегулярным</a:t>
            </a:r>
            <a:r>
              <a:rPr lang="en-US" sz="1600" dirty="0">
                <a:latin typeface="Segoe UI Light" panose="020B0502040204020203" pitchFamily="34" charset="0"/>
                <a:cs typeface="Segoe UI Light" panose="020B0502040204020203" pitchFamily="34" charset="0"/>
              </a:rPr>
              <a:t>,</a:t>
            </a:r>
            <a:r>
              <a:rPr lang="ru-RU" sz="1600" dirty="0">
                <a:latin typeface="Segoe UI Light" panose="020B0502040204020203" pitchFamily="34" charset="0"/>
                <a:cs typeface="Segoe UI Light" panose="020B0502040204020203" pitchFamily="34" charset="0"/>
              </a:rPr>
              <a:t> который определяется финансовым результатом при использовании решения за период времени.</a:t>
            </a:r>
          </a:p>
        </p:txBody>
      </p:sp>
      <p:sp>
        <p:nvSpPr>
          <p:cNvPr id="348" name="Прямоугольник 11"/>
          <p:cNvSpPr/>
          <p:nvPr/>
        </p:nvSpPr>
        <p:spPr bwMode="auto">
          <a:xfrm>
            <a:off x="0" y="0"/>
            <a:ext cx="9906000" cy="407720"/>
          </a:xfrm>
          <a:prstGeom prst="rect">
            <a:avLst/>
          </a:prstGeom>
          <a:solidFill>
            <a:srgbClr val="DDDDDD">
              <a:lumMod val="25000"/>
            </a:srgbClr>
          </a:solidFill>
          <a:ln w="9525" cap="flat" cmpd="sng" algn="ctr">
            <a:noFill/>
            <a:prstDash val="solid"/>
            <a:headEnd type="none" w="med" len="med"/>
            <a:tailEnd type="none" w="med" len="med"/>
          </a:ln>
          <a:effectLst/>
        </p:spPr>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defRPr/>
            </a:pPr>
            <a:r>
              <a:rPr lang="ru-RU" sz="1625" kern="0" dirty="0">
                <a:solidFill>
                  <a:srgbClr val="FFFFFF"/>
                </a:solidFill>
                <a:latin typeface="Segoe UI Light"/>
              </a:rPr>
              <a:t> </a:t>
            </a:r>
            <a:r>
              <a:rPr lang="ru-RU" sz="2400" kern="0" dirty="0">
                <a:solidFill>
                  <a:srgbClr val="FFC000"/>
                </a:solidFill>
                <a:latin typeface="Segoe UI Light"/>
              </a:rPr>
              <a:t>Управление ценой потока сделок </a:t>
            </a:r>
            <a:r>
              <a:rPr lang="en-US" sz="2400" kern="0" dirty="0">
                <a:solidFill>
                  <a:srgbClr val="FFC000"/>
                </a:solidFill>
                <a:latin typeface="Segoe UI"/>
              </a:rPr>
              <a:t>:</a:t>
            </a:r>
            <a:r>
              <a:rPr lang="ru-RU" sz="2400" kern="0" dirty="0">
                <a:solidFill>
                  <a:srgbClr val="FFC000"/>
                </a:solidFill>
                <a:latin typeface="Segoe UI"/>
              </a:rPr>
              <a:t> </a:t>
            </a:r>
            <a:r>
              <a:rPr lang="ru-RU" sz="2400" kern="0" dirty="0">
                <a:solidFill>
                  <a:srgbClr val="FFFFFF"/>
                </a:solidFill>
                <a:latin typeface="Segoe UI Light"/>
              </a:rPr>
              <a:t>Стоимость решения</a:t>
            </a:r>
          </a:p>
        </p:txBody>
      </p:sp>
      <p:pic>
        <p:nvPicPr>
          <p:cNvPr id="108" name="Рисунок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1155" y="2532166"/>
            <a:ext cx="1317633" cy="722790"/>
          </a:xfrm>
          <a:prstGeom prst="rect">
            <a:avLst/>
          </a:prstGeom>
        </p:spPr>
      </p:pic>
    </p:spTree>
    <p:extLst>
      <p:ext uri="{BB962C8B-B14F-4D97-AF65-F5344CB8AC3E}">
        <p14:creationId xmlns:p14="http://schemas.microsoft.com/office/powerpoint/2010/main" val="1608835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8" name="Выгнутая вверх стрелка 1087"/>
          <p:cNvSpPr/>
          <p:nvPr/>
        </p:nvSpPr>
        <p:spPr bwMode="auto">
          <a:xfrm rot="10800000">
            <a:off x="686695" y="4556833"/>
            <a:ext cx="8503154" cy="1440000"/>
          </a:xfrm>
          <a:prstGeom prst="curved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9" name="Прямоугольник 11"/>
          <p:cNvSpPr/>
          <p:nvPr/>
        </p:nvSpPr>
        <p:spPr bwMode="auto">
          <a:xfrm>
            <a:off x="0" y="-15052"/>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kern="0" dirty="0">
                <a:solidFill>
                  <a:schemeClr val="tx1"/>
                </a:solidFill>
                <a:latin typeface="+mj-lt"/>
              </a:rPr>
              <a:t> </a:t>
            </a:r>
            <a:r>
              <a:rPr lang="ru-RU" sz="2400" kern="0" dirty="0">
                <a:solidFill>
                  <a:srgbClr val="FFC000"/>
                </a:solidFill>
                <a:latin typeface="Segoe UI Light"/>
              </a:rPr>
              <a:t>Управление ценой потока сделок </a:t>
            </a:r>
            <a:r>
              <a:rPr lang="en-US" sz="2400" kern="0" dirty="0">
                <a:solidFill>
                  <a:srgbClr val="FFC000"/>
                </a:solidFill>
              </a:rPr>
              <a:t>:</a:t>
            </a:r>
            <a:r>
              <a:rPr lang="ru-RU" sz="2400" kern="0" dirty="0">
                <a:solidFill>
                  <a:srgbClr val="FFC000"/>
                </a:solidFill>
              </a:rPr>
              <a:t> </a:t>
            </a:r>
            <a:r>
              <a:rPr lang="ru-RU" sz="2400" kern="0" dirty="0">
                <a:solidFill>
                  <a:schemeClr val="tx1"/>
                </a:solidFill>
                <a:latin typeface="+mj-lt"/>
              </a:rPr>
              <a:t>Схема взаимодействия</a:t>
            </a:r>
            <a:endParaRPr lang="ru-RU" sz="1625" kern="0" dirty="0">
              <a:solidFill>
                <a:schemeClr val="bg1">
                  <a:lumMod val="50000"/>
                  <a:lumOff val="50000"/>
                </a:schemeClr>
              </a:solidFill>
              <a:latin typeface="+mj-lt"/>
            </a:endParaRPr>
          </a:p>
        </p:txBody>
      </p:sp>
      <p:pic>
        <p:nvPicPr>
          <p:cNvPr id="36" name="Picture 135"/>
          <p:cNvPicPr>
            <a:picLocks noChangeAspect="1"/>
          </p:cNvPicPr>
          <p:nvPr/>
        </p:nvPicPr>
        <p:blipFill>
          <a:blip r:embed="rId3"/>
          <a:stretch>
            <a:fillRect/>
          </a:stretch>
        </p:blipFill>
        <p:spPr>
          <a:xfrm>
            <a:off x="431592" y="2619560"/>
            <a:ext cx="1374580" cy="1094797"/>
          </a:xfrm>
          <a:prstGeom prst="rect">
            <a:avLst/>
          </a:prstGeom>
        </p:spPr>
      </p:pic>
      <p:pic>
        <p:nvPicPr>
          <p:cNvPr id="1083" name="Рисунок 1082"/>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13979" y="2493135"/>
            <a:ext cx="1306057" cy="1067333"/>
          </a:xfrm>
          <a:prstGeom prst="rect">
            <a:avLst/>
          </a:prstGeom>
        </p:spPr>
      </p:pic>
      <p:sp>
        <p:nvSpPr>
          <p:cNvPr id="132" name="TextBox 131"/>
          <p:cNvSpPr txBox="1"/>
          <p:nvPr/>
        </p:nvSpPr>
        <p:spPr>
          <a:xfrm>
            <a:off x="461324" y="3690635"/>
            <a:ext cx="1503763" cy="623110"/>
          </a:xfrm>
          <a:prstGeom prst="rect">
            <a:avLst/>
          </a:prstGeom>
          <a:noFill/>
        </p:spPr>
        <p:txBody>
          <a:bodyPr wrap="square" lIns="145648" tIns="116518" rIns="145648" bIns="116518" rtlCol="0">
            <a:spAutoFit/>
          </a:bodyPr>
          <a:lstStyle/>
          <a:p>
            <a:pPr algn="ctr" defTabSz="742762">
              <a:lnSpc>
                <a:spcPct val="90000"/>
              </a:lnSpc>
              <a:spcBef>
                <a:spcPct val="0"/>
              </a:spcBef>
              <a:spcAft>
                <a:spcPts val="478"/>
              </a:spcAft>
              <a:defRPr/>
            </a:pPr>
            <a:r>
              <a:rPr lang="ru-RU" sz="1400" dirty="0">
                <a:solidFill>
                  <a:prstClr val="black"/>
                </a:solidFill>
                <a:latin typeface="Segoe UI Light"/>
              </a:rPr>
              <a:t>Торговый терминал</a:t>
            </a:r>
            <a:endParaRPr lang="en-US" sz="1400" dirty="0">
              <a:solidFill>
                <a:prstClr val="black"/>
              </a:solidFill>
              <a:latin typeface="Segoe UI Light"/>
            </a:endParaRPr>
          </a:p>
        </p:txBody>
      </p:sp>
      <p:sp>
        <p:nvSpPr>
          <p:cNvPr id="135" name="TextBox 134"/>
          <p:cNvSpPr txBox="1"/>
          <p:nvPr/>
        </p:nvSpPr>
        <p:spPr>
          <a:xfrm>
            <a:off x="6368215" y="1975148"/>
            <a:ext cx="2147613" cy="817009"/>
          </a:xfrm>
          <a:prstGeom prst="rect">
            <a:avLst/>
          </a:prstGeom>
          <a:noFill/>
        </p:spPr>
        <p:txBody>
          <a:bodyPr wrap="square" lIns="145648" tIns="116518" rIns="145648" bIns="116518" rtlCol="0">
            <a:spAutoFit/>
          </a:bodyPr>
          <a:lstStyle>
            <a:defPPr>
              <a:defRPr lang="ru-RU"/>
            </a:defPPr>
            <a:lvl1pPr algn="ctr" defTabSz="742762">
              <a:lnSpc>
                <a:spcPct val="90000"/>
              </a:lnSpc>
              <a:spcBef>
                <a:spcPct val="0"/>
              </a:spcBef>
              <a:spcAft>
                <a:spcPts val="478"/>
              </a:spcAft>
              <a:defRPr sz="1600">
                <a:solidFill>
                  <a:prstClr val="black"/>
                </a:solidFill>
                <a:latin typeface="Segoe UI Light"/>
              </a:defRPr>
            </a:lvl1pPr>
          </a:lstStyle>
          <a:p>
            <a:r>
              <a:rPr lang="ru-RU" sz="1400" dirty="0"/>
              <a:t>Дополнительный контроль со стороны клиента</a:t>
            </a:r>
            <a:endParaRPr lang="en-US" sz="1400" dirty="0"/>
          </a:p>
        </p:txBody>
      </p:sp>
      <p:sp>
        <p:nvSpPr>
          <p:cNvPr id="136" name="TextBox 135"/>
          <p:cNvSpPr txBox="1"/>
          <p:nvPr/>
        </p:nvSpPr>
        <p:spPr>
          <a:xfrm>
            <a:off x="2114192" y="1797599"/>
            <a:ext cx="1637104" cy="429211"/>
          </a:xfrm>
          <a:prstGeom prst="rect">
            <a:avLst/>
          </a:prstGeom>
          <a:noFill/>
        </p:spPr>
        <p:txBody>
          <a:bodyPr wrap="square" lIns="145648" tIns="116518" rIns="145648" bIns="116518" rtlCol="0">
            <a:spAutoFit/>
          </a:bodyPr>
          <a:lstStyle/>
          <a:p>
            <a:pPr algn="ctr" defTabSz="742762">
              <a:lnSpc>
                <a:spcPct val="90000"/>
              </a:lnSpc>
              <a:spcBef>
                <a:spcPct val="0"/>
              </a:spcBef>
              <a:spcAft>
                <a:spcPts val="478"/>
              </a:spcAft>
              <a:defRPr/>
            </a:pPr>
            <a:r>
              <a:rPr lang="ru-RU" sz="1400" dirty="0">
                <a:solidFill>
                  <a:prstClr val="black"/>
                </a:solidFill>
                <a:latin typeface="Segoe UI Light"/>
              </a:rPr>
              <a:t>Заявка</a:t>
            </a:r>
            <a:endParaRPr lang="en-US" sz="1400" dirty="0">
              <a:solidFill>
                <a:prstClr val="black"/>
              </a:solidFill>
              <a:latin typeface="Segoe UI Light"/>
            </a:endParaRPr>
          </a:p>
        </p:txBody>
      </p:sp>
      <p:sp>
        <p:nvSpPr>
          <p:cNvPr id="1101" name="Стрелка вправо с вырезом 1100"/>
          <p:cNvSpPr/>
          <p:nvPr/>
        </p:nvSpPr>
        <p:spPr bwMode="auto">
          <a:xfrm rot="953276">
            <a:off x="1836452" y="3711491"/>
            <a:ext cx="2520000" cy="216000"/>
          </a:xfrm>
          <a:prstGeom prst="notchedRightArrow">
            <a:avLst>
              <a:gd name="adj1" fmla="val 51338"/>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147" name="Стрелка вправо с вырезом 146"/>
          <p:cNvSpPr/>
          <p:nvPr/>
        </p:nvSpPr>
        <p:spPr bwMode="auto">
          <a:xfrm rot="10234010">
            <a:off x="6014930" y="3787899"/>
            <a:ext cx="2520000" cy="216000"/>
          </a:xfrm>
          <a:prstGeom prst="notchedRightArrow">
            <a:avLst>
              <a:gd name="adj1" fmla="val 49977"/>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148" name="TextBox 147"/>
          <p:cNvSpPr txBox="1"/>
          <p:nvPr/>
        </p:nvSpPr>
        <p:spPr>
          <a:xfrm>
            <a:off x="6083760" y="4000650"/>
            <a:ext cx="2550766" cy="817009"/>
          </a:xfrm>
          <a:prstGeom prst="rect">
            <a:avLst/>
          </a:prstGeom>
          <a:noFill/>
        </p:spPr>
        <p:txBody>
          <a:bodyPr wrap="square" lIns="145648" tIns="116518" rIns="145648" bIns="116518" rtlCol="0">
            <a:spAutoFit/>
          </a:bodyPr>
          <a:lstStyle>
            <a:defPPr>
              <a:defRPr lang="ru-RU"/>
            </a:defPPr>
            <a:lvl1pPr algn="ctr" defTabSz="742762">
              <a:lnSpc>
                <a:spcPct val="90000"/>
              </a:lnSpc>
              <a:spcBef>
                <a:spcPct val="0"/>
              </a:spcBef>
              <a:spcAft>
                <a:spcPts val="478"/>
              </a:spcAft>
              <a:defRPr sz="1600">
                <a:solidFill>
                  <a:prstClr val="black"/>
                </a:solidFill>
                <a:latin typeface="Segoe UI Light"/>
              </a:defRPr>
            </a:lvl1pPr>
          </a:lstStyle>
          <a:p>
            <a:r>
              <a:rPr lang="ru-RU" sz="1400" dirty="0"/>
              <a:t>Отчетность о сделках согласно договору о брокерском обслуживании</a:t>
            </a:r>
            <a:endParaRPr lang="en-US" sz="1400" dirty="0"/>
          </a:p>
        </p:txBody>
      </p:sp>
      <p:sp>
        <p:nvSpPr>
          <p:cNvPr id="149" name="TextBox 148"/>
          <p:cNvSpPr txBox="1"/>
          <p:nvPr/>
        </p:nvSpPr>
        <p:spPr>
          <a:xfrm>
            <a:off x="2013934" y="4097599"/>
            <a:ext cx="2170365" cy="623110"/>
          </a:xfrm>
          <a:prstGeom prst="rect">
            <a:avLst/>
          </a:prstGeom>
          <a:noFill/>
        </p:spPr>
        <p:txBody>
          <a:bodyPr wrap="square" lIns="145648" tIns="116518" rIns="145648" bIns="116518" rtlCol="0">
            <a:spAutoFit/>
          </a:bodyPr>
          <a:lstStyle>
            <a:defPPr>
              <a:defRPr lang="ru-RU"/>
            </a:defPPr>
            <a:lvl1pPr algn="ctr" defTabSz="742762">
              <a:lnSpc>
                <a:spcPct val="90000"/>
              </a:lnSpc>
              <a:spcBef>
                <a:spcPct val="0"/>
              </a:spcBef>
              <a:spcAft>
                <a:spcPts val="478"/>
              </a:spcAft>
              <a:defRPr sz="1600">
                <a:solidFill>
                  <a:prstClr val="black"/>
                </a:solidFill>
                <a:latin typeface="Segoe UI Light"/>
              </a:defRPr>
            </a:lvl1pPr>
          </a:lstStyle>
          <a:p>
            <a:r>
              <a:rPr lang="ru-RU" sz="1400" dirty="0"/>
              <a:t>Отчетность по результатам</a:t>
            </a:r>
            <a:endParaRPr lang="en-US" sz="1400" dirty="0"/>
          </a:p>
        </p:txBody>
      </p:sp>
      <p:grpSp>
        <p:nvGrpSpPr>
          <p:cNvPr id="33" name="Group 200"/>
          <p:cNvGrpSpPr>
            <a:grpSpLocks noChangeAspect="1"/>
          </p:cNvGrpSpPr>
          <p:nvPr/>
        </p:nvGrpSpPr>
        <p:grpSpPr bwMode="auto">
          <a:xfrm>
            <a:off x="4390465" y="3195798"/>
            <a:ext cx="981572" cy="1280814"/>
            <a:chOff x="3730" y="2585"/>
            <a:chExt cx="761" cy="993"/>
          </a:xfrm>
        </p:grpSpPr>
        <p:sp>
          <p:nvSpPr>
            <p:cNvPr id="35" name="AutoShape 199"/>
            <p:cNvSpPr>
              <a:spLocks noChangeAspect="1" noChangeArrowheads="1" noTextEdit="1"/>
            </p:cNvSpPr>
            <p:nvPr/>
          </p:nvSpPr>
          <p:spPr bwMode="auto">
            <a:xfrm>
              <a:off x="3730" y="2585"/>
              <a:ext cx="761" cy="9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38" name="Freeform 201"/>
            <p:cNvSpPr>
              <a:spLocks/>
            </p:cNvSpPr>
            <p:nvPr/>
          </p:nvSpPr>
          <p:spPr bwMode="auto">
            <a:xfrm>
              <a:off x="3734" y="2585"/>
              <a:ext cx="753" cy="993"/>
            </a:xfrm>
            <a:custGeom>
              <a:avLst/>
              <a:gdLst>
                <a:gd name="T0" fmla="*/ 753 w 753"/>
                <a:gd name="T1" fmla="*/ 0 h 993"/>
                <a:gd name="T2" fmla="*/ 0 w 753"/>
                <a:gd name="T3" fmla="*/ 0 h 993"/>
                <a:gd name="T4" fmla="*/ 0 w 753"/>
                <a:gd name="T5" fmla="*/ 768 h 993"/>
                <a:gd name="T6" fmla="*/ 238 w 753"/>
                <a:gd name="T7" fmla="*/ 993 h 993"/>
                <a:gd name="T8" fmla="*/ 753 w 753"/>
                <a:gd name="T9" fmla="*/ 993 h 993"/>
                <a:gd name="T10" fmla="*/ 753 w 753"/>
                <a:gd name="T11" fmla="*/ 0 h 993"/>
              </a:gdLst>
              <a:ahLst/>
              <a:cxnLst>
                <a:cxn ang="0">
                  <a:pos x="T0" y="T1"/>
                </a:cxn>
                <a:cxn ang="0">
                  <a:pos x="T2" y="T3"/>
                </a:cxn>
                <a:cxn ang="0">
                  <a:pos x="T4" y="T5"/>
                </a:cxn>
                <a:cxn ang="0">
                  <a:pos x="T6" y="T7"/>
                </a:cxn>
                <a:cxn ang="0">
                  <a:pos x="T8" y="T9"/>
                </a:cxn>
                <a:cxn ang="0">
                  <a:pos x="T10" y="T11"/>
                </a:cxn>
              </a:cxnLst>
              <a:rect l="0" t="0" r="r" b="b"/>
              <a:pathLst>
                <a:path w="753" h="993">
                  <a:moveTo>
                    <a:pt x="753" y="0"/>
                  </a:moveTo>
                  <a:lnTo>
                    <a:pt x="0" y="0"/>
                  </a:lnTo>
                  <a:lnTo>
                    <a:pt x="0" y="768"/>
                  </a:lnTo>
                  <a:lnTo>
                    <a:pt x="238" y="993"/>
                  </a:lnTo>
                  <a:lnTo>
                    <a:pt x="753" y="993"/>
                  </a:lnTo>
                  <a:lnTo>
                    <a:pt x="753" y="0"/>
                  </a:lnTo>
                  <a:close/>
                </a:path>
              </a:pathLst>
            </a:custGeom>
            <a:solidFill>
              <a:srgbClr val="FFFFFF"/>
            </a:solidFill>
            <a:ln w="9525">
              <a:solidFill>
                <a:srgbClr val="000000"/>
              </a:solidFill>
              <a:round/>
              <a:headEnd/>
              <a:tailEnd/>
            </a:ln>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39" name="Freeform 202"/>
            <p:cNvSpPr>
              <a:spLocks/>
            </p:cNvSpPr>
            <p:nvPr/>
          </p:nvSpPr>
          <p:spPr bwMode="auto">
            <a:xfrm>
              <a:off x="3734" y="3353"/>
              <a:ext cx="238" cy="225"/>
            </a:xfrm>
            <a:custGeom>
              <a:avLst/>
              <a:gdLst>
                <a:gd name="T0" fmla="*/ 238 w 238"/>
                <a:gd name="T1" fmla="*/ 0 h 225"/>
                <a:gd name="T2" fmla="*/ 0 w 238"/>
                <a:gd name="T3" fmla="*/ 0 h 225"/>
                <a:gd name="T4" fmla="*/ 238 w 238"/>
                <a:gd name="T5" fmla="*/ 225 h 225"/>
                <a:gd name="T6" fmla="*/ 238 w 238"/>
                <a:gd name="T7" fmla="*/ 0 h 225"/>
              </a:gdLst>
              <a:ahLst/>
              <a:cxnLst>
                <a:cxn ang="0">
                  <a:pos x="T0" y="T1"/>
                </a:cxn>
                <a:cxn ang="0">
                  <a:pos x="T2" y="T3"/>
                </a:cxn>
                <a:cxn ang="0">
                  <a:pos x="T4" y="T5"/>
                </a:cxn>
                <a:cxn ang="0">
                  <a:pos x="T6" y="T7"/>
                </a:cxn>
              </a:cxnLst>
              <a:rect l="0" t="0" r="r" b="b"/>
              <a:pathLst>
                <a:path w="238" h="225">
                  <a:moveTo>
                    <a:pt x="238" y="0"/>
                  </a:moveTo>
                  <a:lnTo>
                    <a:pt x="0" y="0"/>
                  </a:lnTo>
                  <a:lnTo>
                    <a:pt x="238" y="225"/>
                  </a:lnTo>
                  <a:lnTo>
                    <a:pt x="238" y="0"/>
                  </a:lnTo>
                  <a:close/>
                </a:path>
              </a:pathLst>
            </a:custGeom>
            <a:solidFill>
              <a:srgbClr val="BBBDBF"/>
            </a:solidFill>
            <a:ln w="9525">
              <a:solidFill>
                <a:srgbClr val="000000"/>
              </a:solidFill>
              <a:round/>
              <a:headEnd/>
              <a:tailEnd/>
            </a:ln>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40" name="Line 203"/>
            <p:cNvSpPr>
              <a:spLocks noChangeShapeType="1"/>
            </p:cNvSpPr>
            <p:nvPr/>
          </p:nvSpPr>
          <p:spPr bwMode="auto">
            <a:xfrm>
              <a:off x="3821" y="3298"/>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42" name="Line 204"/>
            <p:cNvSpPr>
              <a:spLocks noChangeShapeType="1"/>
            </p:cNvSpPr>
            <p:nvPr/>
          </p:nvSpPr>
          <p:spPr bwMode="auto">
            <a:xfrm>
              <a:off x="3821" y="3215"/>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43" name="Line 205"/>
            <p:cNvSpPr>
              <a:spLocks noChangeShapeType="1"/>
            </p:cNvSpPr>
            <p:nvPr/>
          </p:nvSpPr>
          <p:spPr bwMode="auto">
            <a:xfrm>
              <a:off x="3821" y="3137"/>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44" name="Line 206"/>
            <p:cNvSpPr>
              <a:spLocks noChangeShapeType="1"/>
            </p:cNvSpPr>
            <p:nvPr/>
          </p:nvSpPr>
          <p:spPr bwMode="auto">
            <a:xfrm>
              <a:off x="3821" y="3054"/>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45" name="Line 207"/>
            <p:cNvSpPr>
              <a:spLocks noChangeShapeType="1"/>
            </p:cNvSpPr>
            <p:nvPr/>
          </p:nvSpPr>
          <p:spPr bwMode="auto">
            <a:xfrm>
              <a:off x="3821" y="2813"/>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46" name="Line 208"/>
            <p:cNvSpPr>
              <a:spLocks noChangeShapeType="1"/>
            </p:cNvSpPr>
            <p:nvPr/>
          </p:nvSpPr>
          <p:spPr bwMode="auto">
            <a:xfrm>
              <a:off x="3821" y="2731"/>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47" name="Line 209"/>
            <p:cNvSpPr>
              <a:spLocks noChangeShapeType="1"/>
            </p:cNvSpPr>
            <p:nvPr/>
          </p:nvSpPr>
          <p:spPr bwMode="auto">
            <a:xfrm>
              <a:off x="4170" y="3377"/>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48" name="Line 210"/>
            <p:cNvSpPr>
              <a:spLocks noChangeShapeType="1"/>
            </p:cNvSpPr>
            <p:nvPr/>
          </p:nvSpPr>
          <p:spPr bwMode="auto">
            <a:xfrm>
              <a:off x="4170" y="3460"/>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49" name="Line 211"/>
            <p:cNvSpPr>
              <a:spLocks noChangeShapeType="1"/>
            </p:cNvSpPr>
            <p:nvPr/>
          </p:nvSpPr>
          <p:spPr bwMode="auto">
            <a:xfrm>
              <a:off x="4170" y="3054"/>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50" name="Line 212"/>
            <p:cNvSpPr>
              <a:spLocks noChangeShapeType="1"/>
            </p:cNvSpPr>
            <p:nvPr/>
          </p:nvSpPr>
          <p:spPr bwMode="auto">
            <a:xfrm>
              <a:off x="4170" y="2975"/>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51" name="Line 213"/>
            <p:cNvSpPr>
              <a:spLocks noChangeShapeType="1"/>
            </p:cNvSpPr>
            <p:nvPr/>
          </p:nvSpPr>
          <p:spPr bwMode="auto">
            <a:xfrm>
              <a:off x="4170" y="2892"/>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52" name="Line 214"/>
            <p:cNvSpPr>
              <a:spLocks noChangeShapeType="1"/>
            </p:cNvSpPr>
            <p:nvPr/>
          </p:nvSpPr>
          <p:spPr bwMode="auto">
            <a:xfrm>
              <a:off x="4170" y="2813"/>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53" name="Line 215"/>
            <p:cNvSpPr>
              <a:spLocks noChangeShapeType="1"/>
            </p:cNvSpPr>
            <p:nvPr/>
          </p:nvSpPr>
          <p:spPr bwMode="auto">
            <a:xfrm>
              <a:off x="4170" y="2731"/>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54" name="Rectangle 216"/>
            <p:cNvSpPr>
              <a:spLocks noChangeArrowheads="1"/>
            </p:cNvSpPr>
            <p:nvPr/>
          </p:nvSpPr>
          <p:spPr bwMode="auto">
            <a:xfrm>
              <a:off x="4170" y="3093"/>
              <a:ext cx="238" cy="245"/>
            </a:xfrm>
            <a:prstGeom prst="rect">
              <a:avLst/>
            </a:prstGeom>
            <a:solidFill>
              <a:srgbClr val="FF8C00"/>
            </a:solidFill>
            <a:ln w="9525">
              <a:solidFill>
                <a:srgbClr val="000000"/>
              </a:solidFill>
              <a:miter lim="800000"/>
              <a:headEnd/>
              <a:tailEnd/>
            </a:ln>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55" name="Rectangle 217"/>
            <p:cNvSpPr>
              <a:spLocks noChangeArrowheads="1"/>
            </p:cNvSpPr>
            <p:nvPr/>
          </p:nvSpPr>
          <p:spPr bwMode="auto">
            <a:xfrm>
              <a:off x="3813" y="2857"/>
              <a:ext cx="246" cy="157"/>
            </a:xfrm>
            <a:prstGeom prst="rect">
              <a:avLst/>
            </a:prstGeom>
            <a:solidFill>
              <a:srgbClr val="6DC2E9"/>
            </a:solidFill>
            <a:ln w="9525">
              <a:solidFill>
                <a:srgbClr val="000000"/>
              </a:solidFill>
              <a:miter lim="800000"/>
              <a:headEnd/>
              <a:tailEnd/>
            </a:ln>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grpSp>
      <p:sp>
        <p:nvSpPr>
          <p:cNvPr id="162" name="TextBox 161"/>
          <p:cNvSpPr txBox="1"/>
          <p:nvPr/>
        </p:nvSpPr>
        <p:spPr>
          <a:xfrm>
            <a:off x="8239292" y="3598712"/>
            <a:ext cx="1455430" cy="623110"/>
          </a:xfrm>
          <a:prstGeom prst="rect">
            <a:avLst/>
          </a:prstGeom>
          <a:noFill/>
        </p:spPr>
        <p:txBody>
          <a:bodyPr wrap="square" lIns="145648" tIns="116518" rIns="145648" bIns="116518" rtlCol="0">
            <a:spAutoFit/>
          </a:bodyPr>
          <a:lstStyle>
            <a:defPPr>
              <a:defRPr lang="ru-RU"/>
            </a:defPPr>
            <a:lvl1pPr algn="ctr" defTabSz="742762">
              <a:lnSpc>
                <a:spcPct val="90000"/>
              </a:lnSpc>
              <a:spcBef>
                <a:spcPct val="0"/>
              </a:spcBef>
              <a:spcAft>
                <a:spcPts val="478"/>
              </a:spcAft>
              <a:defRPr sz="1600">
                <a:solidFill>
                  <a:prstClr val="black"/>
                </a:solidFill>
                <a:latin typeface="Segoe UI Light"/>
              </a:defRPr>
            </a:lvl1pPr>
          </a:lstStyle>
          <a:p>
            <a:r>
              <a:rPr lang="ru-RU" sz="1400" dirty="0"/>
              <a:t>Сервер брокера</a:t>
            </a:r>
            <a:endParaRPr lang="en-US" sz="1400" dirty="0"/>
          </a:p>
        </p:txBody>
      </p:sp>
      <p:sp>
        <p:nvSpPr>
          <p:cNvPr id="1089" name="Выгнутая вниз стрелка 1088"/>
          <p:cNvSpPr/>
          <p:nvPr/>
        </p:nvSpPr>
        <p:spPr bwMode="auto">
          <a:xfrm flipV="1">
            <a:off x="5810819" y="1878259"/>
            <a:ext cx="2996732" cy="576716"/>
          </a:xfrm>
          <a:prstGeom prst="curved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163" name="Выгнутая вниз стрелка 162"/>
          <p:cNvSpPr/>
          <p:nvPr/>
        </p:nvSpPr>
        <p:spPr bwMode="auto">
          <a:xfrm rot="10800000">
            <a:off x="1323095" y="1864825"/>
            <a:ext cx="3344563" cy="560836"/>
          </a:xfrm>
          <a:prstGeom prst="curved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pic>
        <p:nvPicPr>
          <p:cNvPr id="37" name="Picture 43"/>
          <p:cNvPicPr>
            <a:picLocks noChangeAspect="1"/>
          </p:cNvPicPr>
          <p:nvPr/>
        </p:nvPicPr>
        <p:blipFill>
          <a:blip r:embed="rId5"/>
          <a:stretch>
            <a:fillRect/>
          </a:stretch>
        </p:blipFill>
        <p:spPr>
          <a:xfrm>
            <a:off x="3940014" y="2254244"/>
            <a:ext cx="1164616" cy="1398517"/>
          </a:xfrm>
          <a:prstGeom prst="rect">
            <a:avLst/>
          </a:prstGeom>
        </p:spPr>
      </p:pic>
      <p:pic>
        <p:nvPicPr>
          <p:cNvPr id="41" name="Picture 68"/>
          <p:cNvPicPr>
            <a:picLocks noChangeAspect="1"/>
          </p:cNvPicPr>
          <p:nvPr/>
        </p:nvPicPr>
        <p:blipFill>
          <a:blip r:embed="rId6"/>
          <a:stretch>
            <a:fillRect/>
          </a:stretch>
        </p:blipFill>
        <p:spPr>
          <a:xfrm>
            <a:off x="4961381" y="2374186"/>
            <a:ext cx="1223872" cy="1000117"/>
          </a:xfrm>
          <a:prstGeom prst="rect">
            <a:avLst/>
          </a:prstGeom>
        </p:spPr>
      </p:pic>
      <p:sp>
        <p:nvSpPr>
          <p:cNvPr id="164" name="Выгнутая вверх стрелка 163"/>
          <p:cNvSpPr/>
          <p:nvPr/>
        </p:nvSpPr>
        <p:spPr bwMode="auto">
          <a:xfrm>
            <a:off x="856671" y="970571"/>
            <a:ext cx="8495918" cy="1440000"/>
          </a:xfrm>
          <a:prstGeom prst="curved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endParaRPr lang="ru-RU" sz="1788" kern="0" dirty="0">
              <a:gradFill>
                <a:gsLst>
                  <a:gs pos="0">
                    <a:srgbClr val="FFFFFF"/>
                  </a:gs>
                  <a:gs pos="100000">
                    <a:srgbClr val="FFFFFF"/>
                  </a:gs>
                </a:gsLst>
                <a:lin ang="5400000" scaled="0"/>
              </a:gradFill>
            </a:endParaRPr>
          </a:p>
        </p:txBody>
      </p:sp>
      <p:sp>
        <p:nvSpPr>
          <p:cNvPr id="165" name="TextBox 164"/>
          <p:cNvSpPr txBox="1"/>
          <p:nvPr/>
        </p:nvSpPr>
        <p:spPr>
          <a:xfrm>
            <a:off x="4072150" y="928180"/>
            <a:ext cx="2058994" cy="429211"/>
          </a:xfrm>
          <a:prstGeom prst="rect">
            <a:avLst/>
          </a:prstGeom>
          <a:noFill/>
        </p:spPr>
        <p:txBody>
          <a:bodyPr wrap="square" lIns="145648" tIns="116518" rIns="145648" bIns="116518" rtlCol="0">
            <a:spAutoFit/>
          </a:bodyPr>
          <a:lstStyle/>
          <a:p>
            <a:pPr algn="ctr" defTabSz="742762">
              <a:lnSpc>
                <a:spcPct val="90000"/>
              </a:lnSpc>
              <a:spcBef>
                <a:spcPct val="0"/>
              </a:spcBef>
              <a:spcAft>
                <a:spcPts val="478"/>
              </a:spcAft>
              <a:defRPr/>
            </a:pPr>
            <a:r>
              <a:rPr lang="ru-RU" sz="1400" dirty="0">
                <a:solidFill>
                  <a:prstClr val="black"/>
                </a:solidFill>
                <a:latin typeface="Segoe UI Light"/>
              </a:rPr>
              <a:t>Сделки для клиента</a:t>
            </a:r>
            <a:endParaRPr lang="en-US" sz="1400" dirty="0">
              <a:solidFill>
                <a:prstClr val="black"/>
              </a:solidFill>
              <a:latin typeface="Segoe UI Light"/>
            </a:endParaRPr>
          </a:p>
        </p:txBody>
      </p:sp>
      <p:sp>
        <p:nvSpPr>
          <p:cNvPr id="134" name="TextBox 133"/>
          <p:cNvSpPr txBox="1"/>
          <p:nvPr/>
        </p:nvSpPr>
        <p:spPr>
          <a:xfrm>
            <a:off x="3771519" y="5544560"/>
            <a:ext cx="2785161" cy="429211"/>
          </a:xfrm>
          <a:prstGeom prst="rect">
            <a:avLst/>
          </a:prstGeom>
          <a:noFill/>
        </p:spPr>
        <p:txBody>
          <a:bodyPr wrap="square" lIns="145648" tIns="116518" rIns="145648" bIns="116518" rtlCol="0">
            <a:spAutoFit/>
          </a:bodyPr>
          <a:lstStyle/>
          <a:p>
            <a:pPr defTabSz="742762">
              <a:lnSpc>
                <a:spcPct val="90000"/>
              </a:lnSpc>
              <a:spcBef>
                <a:spcPct val="0"/>
              </a:spcBef>
              <a:spcAft>
                <a:spcPts val="478"/>
              </a:spcAft>
              <a:defRPr/>
            </a:pPr>
            <a:r>
              <a:rPr lang="ru-RU" sz="1400" dirty="0">
                <a:solidFill>
                  <a:prstClr val="black"/>
                </a:solidFill>
                <a:latin typeface="+mj-lt"/>
              </a:rPr>
              <a:t>Доступ</a:t>
            </a:r>
            <a:r>
              <a:rPr lang="ru-RU" sz="1400" kern="0" spc="-24" dirty="0">
                <a:solidFill>
                  <a:schemeClr val="bg1"/>
                </a:solidFill>
                <a:latin typeface="+mj-lt"/>
                <a:ea typeface="MS PGothic" panose="020B0600070205080204" pitchFamily="34" charset="-128"/>
                <a:cs typeface="Segoe UI Semilight" panose="020B0402040204020203" pitchFamily="34" charset="0"/>
              </a:rPr>
              <a:t> к торгам на бирже</a:t>
            </a:r>
            <a:endParaRPr lang="en-US" sz="1400" kern="0" spc="-24" dirty="0">
              <a:solidFill>
                <a:schemeClr val="bg1"/>
              </a:solidFill>
              <a:latin typeface="+mj-lt"/>
              <a:ea typeface="MS PGothic" panose="020B0600070205080204" pitchFamily="34" charset="-128"/>
              <a:cs typeface="Segoe UI Semilight" panose="020B0402040204020203" pitchFamily="34" charset="0"/>
            </a:endParaRPr>
          </a:p>
        </p:txBody>
      </p:sp>
      <p:sp>
        <p:nvSpPr>
          <p:cNvPr id="30" name="Freeform 74"/>
          <p:cNvSpPr>
            <a:spLocks noEditPoints="1"/>
          </p:cNvSpPr>
          <p:nvPr/>
        </p:nvSpPr>
        <p:spPr bwMode="auto">
          <a:xfrm flipH="1">
            <a:off x="6025205" y="2174366"/>
            <a:ext cx="345910" cy="850560"/>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bg1"/>
          </a:solidFill>
          <a:ln>
            <a:noFill/>
          </a:ln>
        </p:spPr>
        <p:txBody>
          <a:bodyPr vert="horz" wrap="square" lIns="72825" tIns="36412" rIns="72825" bIns="36412" numCol="1" anchor="t" anchorCtr="0" compatLnSpc="1">
            <a:prstTxWarp prst="textNoShape">
              <a:avLst/>
            </a:prstTxWarp>
          </a:bodyPr>
          <a:lstStyle/>
          <a:p>
            <a:pPr defTabSz="742762">
              <a:defRPr/>
            </a:pPr>
            <a:endParaRPr lang="en-US" sz="1434" kern="0">
              <a:solidFill>
                <a:srgbClr val="333333"/>
              </a:solidFill>
              <a:ea typeface="MS PGothic" panose="020B0600070205080204" pitchFamily="34" charset="-128"/>
            </a:endParaRPr>
          </a:p>
        </p:txBody>
      </p:sp>
      <p:grpSp>
        <p:nvGrpSpPr>
          <p:cNvPr id="169" name="Group 200"/>
          <p:cNvGrpSpPr>
            <a:grpSpLocks noChangeAspect="1"/>
          </p:cNvGrpSpPr>
          <p:nvPr/>
        </p:nvGrpSpPr>
        <p:grpSpPr bwMode="auto">
          <a:xfrm>
            <a:off x="4941519" y="3709662"/>
            <a:ext cx="981572" cy="1280814"/>
            <a:chOff x="3730" y="2585"/>
            <a:chExt cx="761" cy="993"/>
          </a:xfrm>
        </p:grpSpPr>
        <p:sp>
          <p:nvSpPr>
            <p:cNvPr id="170" name="AutoShape 199"/>
            <p:cNvSpPr>
              <a:spLocks noChangeAspect="1" noChangeArrowheads="1" noTextEdit="1"/>
            </p:cNvSpPr>
            <p:nvPr/>
          </p:nvSpPr>
          <p:spPr bwMode="auto">
            <a:xfrm>
              <a:off x="3730" y="2585"/>
              <a:ext cx="761" cy="9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71" name="Freeform 201"/>
            <p:cNvSpPr>
              <a:spLocks/>
            </p:cNvSpPr>
            <p:nvPr/>
          </p:nvSpPr>
          <p:spPr bwMode="auto">
            <a:xfrm>
              <a:off x="3734" y="2585"/>
              <a:ext cx="753" cy="993"/>
            </a:xfrm>
            <a:custGeom>
              <a:avLst/>
              <a:gdLst>
                <a:gd name="T0" fmla="*/ 753 w 753"/>
                <a:gd name="T1" fmla="*/ 0 h 993"/>
                <a:gd name="T2" fmla="*/ 0 w 753"/>
                <a:gd name="T3" fmla="*/ 0 h 993"/>
                <a:gd name="T4" fmla="*/ 0 w 753"/>
                <a:gd name="T5" fmla="*/ 768 h 993"/>
                <a:gd name="T6" fmla="*/ 238 w 753"/>
                <a:gd name="T7" fmla="*/ 993 h 993"/>
                <a:gd name="T8" fmla="*/ 753 w 753"/>
                <a:gd name="T9" fmla="*/ 993 h 993"/>
                <a:gd name="T10" fmla="*/ 753 w 753"/>
                <a:gd name="T11" fmla="*/ 0 h 993"/>
              </a:gdLst>
              <a:ahLst/>
              <a:cxnLst>
                <a:cxn ang="0">
                  <a:pos x="T0" y="T1"/>
                </a:cxn>
                <a:cxn ang="0">
                  <a:pos x="T2" y="T3"/>
                </a:cxn>
                <a:cxn ang="0">
                  <a:pos x="T4" y="T5"/>
                </a:cxn>
                <a:cxn ang="0">
                  <a:pos x="T6" y="T7"/>
                </a:cxn>
                <a:cxn ang="0">
                  <a:pos x="T8" y="T9"/>
                </a:cxn>
                <a:cxn ang="0">
                  <a:pos x="T10" y="T11"/>
                </a:cxn>
              </a:cxnLst>
              <a:rect l="0" t="0" r="r" b="b"/>
              <a:pathLst>
                <a:path w="753" h="993">
                  <a:moveTo>
                    <a:pt x="753" y="0"/>
                  </a:moveTo>
                  <a:lnTo>
                    <a:pt x="0" y="0"/>
                  </a:lnTo>
                  <a:lnTo>
                    <a:pt x="0" y="768"/>
                  </a:lnTo>
                  <a:lnTo>
                    <a:pt x="238" y="993"/>
                  </a:lnTo>
                  <a:lnTo>
                    <a:pt x="753" y="993"/>
                  </a:lnTo>
                  <a:lnTo>
                    <a:pt x="753" y="0"/>
                  </a:lnTo>
                  <a:close/>
                </a:path>
              </a:pathLst>
            </a:custGeom>
            <a:solidFill>
              <a:srgbClr val="FFFFFF"/>
            </a:solidFill>
            <a:ln w="9525">
              <a:solidFill>
                <a:srgbClr val="000000"/>
              </a:solidFill>
              <a:round/>
              <a:headEnd/>
              <a:tailEnd/>
            </a:ln>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72" name="Freeform 202"/>
            <p:cNvSpPr>
              <a:spLocks/>
            </p:cNvSpPr>
            <p:nvPr/>
          </p:nvSpPr>
          <p:spPr bwMode="auto">
            <a:xfrm>
              <a:off x="3734" y="3353"/>
              <a:ext cx="238" cy="225"/>
            </a:xfrm>
            <a:custGeom>
              <a:avLst/>
              <a:gdLst>
                <a:gd name="T0" fmla="*/ 238 w 238"/>
                <a:gd name="T1" fmla="*/ 0 h 225"/>
                <a:gd name="T2" fmla="*/ 0 w 238"/>
                <a:gd name="T3" fmla="*/ 0 h 225"/>
                <a:gd name="T4" fmla="*/ 238 w 238"/>
                <a:gd name="T5" fmla="*/ 225 h 225"/>
                <a:gd name="T6" fmla="*/ 238 w 238"/>
                <a:gd name="T7" fmla="*/ 0 h 225"/>
              </a:gdLst>
              <a:ahLst/>
              <a:cxnLst>
                <a:cxn ang="0">
                  <a:pos x="T0" y="T1"/>
                </a:cxn>
                <a:cxn ang="0">
                  <a:pos x="T2" y="T3"/>
                </a:cxn>
                <a:cxn ang="0">
                  <a:pos x="T4" y="T5"/>
                </a:cxn>
                <a:cxn ang="0">
                  <a:pos x="T6" y="T7"/>
                </a:cxn>
              </a:cxnLst>
              <a:rect l="0" t="0" r="r" b="b"/>
              <a:pathLst>
                <a:path w="238" h="225">
                  <a:moveTo>
                    <a:pt x="238" y="0"/>
                  </a:moveTo>
                  <a:lnTo>
                    <a:pt x="0" y="0"/>
                  </a:lnTo>
                  <a:lnTo>
                    <a:pt x="238" y="225"/>
                  </a:lnTo>
                  <a:lnTo>
                    <a:pt x="238" y="0"/>
                  </a:lnTo>
                  <a:close/>
                </a:path>
              </a:pathLst>
            </a:custGeom>
            <a:solidFill>
              <a:srgbClr val="BBBDBF"/>
            </a:solidFill>
            <a:ln w="9525">
              <a:solidFill>
                <a:srgbClr val="000000"/>
              </a:solidFill>
              <a:round/>
              <a:headEnd/>
              <a:tailEnd/>
            </a:ln>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73" name="Line 203"/>
            <p:cNvSpPr>
              <a:spLocks noChangeShapeType="1"/>
            </p:cNvSpPr>
            <p:nvPr/>
          </p:nvSpPr>
          <p:spPr bwMode="auto">
            <a:xfrm>
              <a:off x="3821" y="3298"/>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74" name="Line 204"/>
            <p:cNvSpPr>
              <a:spLocks noChangeShapeType="1"/>
            </p:cNvSpPr>
            <p:nvPr/>
          </p:nvSpPr>
          <p:spPr bwMode="auto">
            <a:xfrm>
              <a:off x="3821" y="3215"/>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75" name="Line 205"/>
            <p:cNvSpPr>
              <a:spLocks noChangeShapeType="1"/>
            </p:cNvSpPr>
            <p:nvPr/>
          </p:nvSpPr>
          <p:spPr bwMode="auto">
            <a:xfrm>
              <a:off x="3821" y="3137"/>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76" name="Line 206"/>
            <p:cNvSpPr>
              <a:spLocks noChangeShapeType="1"/>
            </p:cNvSpPr>
            <p:nvPr/>
          </p:nvSpPr>
          <p:spPr bwMode="auto">
            <a:xfrm>
              <a:off x="3821" y="3054"/>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77" name="Line 207"/>
            <p:cNvSpPr>
              <a:spLocks noChangeShapeType="1"/>
            </p:cNvSpPr>
            <p:nvPr/>
          </p:nvSpPr>
          <p:spPr bwMode="auto">
            <a:xfrm>
              <a:off x="3821" y="2813"/>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78" name="Line 208"/>
            <p:cNvSpPr>
              <a:spLocks noChangeShapeType="1"/>
            </p:cNvSpPr>
            <p:nvPr/>
          </p:nvSpPr>
          <p:spPr bwMode="auto">
            <a:xfrm>
              <a:off x="3821" y="2731"/>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79" name="Line 209"/>
            <p:cNvSpPr>
              <a:spLocks noChangeShapeType="1"/>
            </p:cNvSpPr>
            <p:nvPr/>
          </p:nvSpPr>
          <p:spPr bwMode="auto">
            <a:xfrm>
              <a:off x="4170" y="3377"/>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80" name="Line 210"/>
            <p:cNvSpPr>
              <a:spLocks noChangeShapeType="1"/>
            </p:cNvSpPr>
            <p:nvPr/>
          </p:nvSpPr>
          <p:spPr bwMode="auto">
            <a:xfrm>
              <a:off x="4170" y="3460"/>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81" name="Line 211"/>
            <p:cNvSpPr>
              <a:spLocks noChangeShapeType="1"/>
            </p:cNvSpPr>
            <p:nvPr/>
          </p:nvSpPr>
          <p:spPr bwMode="auto">
            <a:xfrm>
              <a:off x="4170" y="3054"/>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82" name="Line 212"/>
            <p:cNvSpPr>
              <a:spLocks noChangeShapeType="1"/>
            </p:cNvSpPr>
            <p:nvPr/>
          </p:nvSpPr>
          <p:spPr bwMode="auto">
            <a:xfrm>
              <a:off x="4170" y="2975"/>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83" name="Line 213"/>
            <p:cNvSpPr>
              <a:spLocks noChangeShapeType="1"/>
            </p:cNvSpPr>
            <p:nvPr/>
          </p:nvSpPr>
          <p:spPr bwMode="auto">
            <a:xfrm>
              <a:off x="4170" y="2892"/>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84" name="Line 214"/>
            <p:cNvSpPr>
              <a:spLocks noChangeShapeType="1"/>
            </p:cNvSpPr>
            <p:nvPr/>
          </p:nvSpPr>
          <p:spPr bwMode="auto">
            <a:xfrm>
              <a:off x="4170" y="2813"/>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85" name="Line 215"/>
            <p:cNvSpPr>
              <a:spLocks noChangeShapeType="1"/>
            </p:cNvSpPr>
            <p:nvPr/>
          </p:nvSpPr>
          <p:spPr bwMode="auto">
            <a:xfrm>
              <a:off x="4170" y="2731"/>
              <a:ext cx="23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86" name="Rectangle 216"/>
            <p:cNvSpPr>
              <a:spLocks noChangeArrowheads="1"/>
            </p:cNvSpPr>
            <p:nvPr/>
          </p:nvSpPr>
          <p:spPr bwMode="auto">
            <a:xfrm>
              <a:off x="4170" y="3093"/>
              <a:ext cx="238" cy="245"/>
            </a:xfrm>
            <a:prstGeom prst="rect">
              <a:avLst/>
            </a:prstGeom>
            <a:solidFill>
              <a:srgbClr val="FF8C00"/>
            </a:solidFill>
            <a:ln w="9525">
              <a:solidFill>
                <a:srgbClr val="000000"/>
              </a:solidFill>
              <a:miter lim="800000"/>
              <a:headEnd/>
              <a:tailEnd/>
            </a:ln>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87" name="Rectangle 217"/>
            <p:cNvSpPr>
              <a:spLocks noChangeArrowheads="1"/>
            </p:cNvSpPr>
            <p:nvPr/>
          </p:nvSpPr>
          <p:spPr bwMode="auto">
            <a:xfrm>
              <a:off x="3813" y="2857"/>
              <a:ext cx="246" cy="157"/>
            </a:xfrm>
            <a:prstGeom prst="rect">
              <a:avLst/>
            </a:prstGeom>
            <a:solidFill>
              <a:srgbClr val="6DC2E9"/>
            </a:solidFill>
            <a:ln w="9525">
              <a:solidFill>
                <a:srgbClr val="000000"/>
              </a:solidFill>
              <a:miter lim="800000"/>
              <a:headEnd/>
              <a:tailEnd/>
            </a:ln>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grpSp>
    </p:spTree>
    <p:extLst>
      <p:ext uri="{BB962C8B-B14F-4D97-AF65-F5344CB8AC3E}">
        <p14:creationId xmlns:p14="http://schemas.microsoft.com/office/powerpoint/2010/main" val="228570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Прямоугольник 11"/>
          <p:cNvSpPr/>
          <p:nvPr/>
        </p:nvSpPr>
        <p:spPr bwMode="auto">
          <a:xfrm>
            <a:off x="0" y="-15052"/>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kern="0" dirty="0">
                <a:solidFill>
                  <a:schemeClr val="tx1"/>
                </a:solidFill>
                <a:latin typeface="+mj-lt"/>
              </a:rPr>
              <a:t> </a:t>
            </a:r>
            <a:r>
              <a:rPr lang="ru-RU" sz="2400" kern="0" dirty="0">
                <a:solidFill>
                  <a:srgbClr val="FFC000"/>
                </a:solidFill>
                <a:latin typeface="Segoe UI Light"/>
              </a:rPr>
              <a:t>Управление ценой потока сделок </a:t>
            </a:r>
            <a:r>
              <a:rPr lang="en-US" sz="2400" kern="0" dirty="0">
                <a:solidFill>
                  <a:srgbClr val="FFC000"/>
                </a:solidFill>
              </a:rPr>
              <a:t>:</a:t>
            </a:r>
            <a:r>
              <a:rPr lang="ru-RU" sz="2400" kern="0" dirty="0">
                <a:solidFill>
                  <a:srgbClr val="FFC000"/>
                </a:solidFill>
              </a:rPr>
              <a:t> </a:t>
            </a:r>
            <a:r>
              <a:rPr lang="ru-RU" sz="2400" kern="0" dirty="0">
                <a:solidFill>
                  <a:schemeClr val="tx1"/>
                </a:solidFill>
                <a:latin typeface="+mj-lt"/>
              </a:rPr>
              <a:t>Схема взаимодействия</a:t>
            </a:r>
            <a:endParaRPr lang="ru-RU" sz="1625" kern="0" dirty="0">
              <a:solidFill>
                <a:schemeClr val="bg1">
                  <a:lumMod val="50000"/>
                  <a:lumOff val="50000"/>
                </a:schemeClr>
              </a:solidFill>
              <a:latin typeface="+mj-lt"/>
            </a:endParaRPr>
          </a:p>
        </p:txBody>
      </p:sp>
      <p:sp>
        <p:nvSpPr>
          <p:cNvPr id="12" name="Rectangle 32"/>
          <p:cNvSpPr/>
          <p:nvPr/>
        </p:nvSpPr>
        <p:spPr bwMode="auto">
          <a:xfrm>
            <a:off x="151305" y="1278130"/>
            <a:ext cx="9650679" cy="635614"/>
          </a:xfrm>
          <a:custGeom>
            <a:avLst/>
            <a:gdLst>
              <a:gd name="connsiteX0" fmla="*/ 0 w 11241480"/>
              <a:gd name="connsiteY0" fmla="*/ 0 h 329292"/>
              <a:gd name="connsiteX1" fmla="*/ 11241480 w 11241480"/>
              <a:gd name="connsiteY1" fmla="*/ 0 h 329292"/>
              <a:gd name="connsiteX2" fmla="*/ 11241480 w 11241480"/>
              <a:gd name="connsiteY2" fmla="*/ 329292 h 329292"/>
              <a:gd name="connsiteX3" fmla="*/ 0 w 11241480"/>
              <a:gd name="connsiteY3" fmla="*/ 329292 h 329292"/>
              <a:gd name="connsiteX4" fmla="*/ 0 w 11241480"/>
              <a:gd name="connsiteY4" fmla="*/ 0 h 329292"/>
              <a:gd name="connsiteX0" fmla="*/ 0 w 11241480"/>
              <a:gd name="connsiteY0" fmla="*/ 0 h 329292"/>
              <a:gd name="connsiteX1" fmla="*/ 11241480 w 11241480"/>
              <a:gd name="connsiteY1" fmla="*/ 0 h 329292"/>
              <a:gd name="connsiteX2" fmla="*/ 11229721 w 11241480"/>
              <a:gd name="connsiteY2" fmla="*/ 164646 h 329292"/>
              <a:gd name="connsiteX3" fmla="*/ 11241480 w 11241480"/>
              <a:gd name="connsiteY3" fmla="*/ 329292 h 329292"/>
              <a:gd name="connsiteX4" fmla="*/ 0 w 11241480"/>
              <a:gd name="connsiteY4" fmla="*/ 329292 h 329292"/>
              <a:gd name="connsiteX5" fmla="*/ 0 w 11241480"/>
              <a:gd name="connsiteY5" fmla="*/ 0 h 329292"/>
              <a:gd name="connsiteX0" fmla="*/ 0 w 11417863"/>
              <a:gd name="connsiteY0" fmla="*/ 0 h 329292"/>
              <a:gd name="connsiteX1" fmla="*/ 11241480 w 11417863"/>
              <a:gd name="connsiteY1" fmla="*/ 0 h 329292"/>
              <a:gd name="connsiteX2" fmla="*/ 11417863 w 11417863"/>
              <a:gd name="connsiteY2" fmla="*/ 164646 h 329292"/>
              <a:gd name="connsiteX3" fmla="*/ 11241480 w 11417863"/>
              <a:gd name="connsiteY3" fmla="*/ 329292 h 329292"/>
              <a:gd name="connsiteX4" fmla="*/ 0 w 11417863"/>
              <a:gd name="connsiteY4" fmla="*/ 329292 h 329292"/>
              <a:gd name="connsiteX5" fmla="*/ 0 w 11417863"/>
              <a:gd name="connsiteY5" fmla="*/ 0 h 32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863" h="329292">
                <a:moveTo>
                  <a:pt x="0" y="0"/>
                </a:moveTo>
                <a:lnTo>
                  <a:pt x="11241480" y="0"/>
                </a:lnTo>
                <a:lnTo>
                  <a:pt x="11417863" y="164646"/>
                </a:lnTo>
                <a:lnTo>
                  <a:pt x="11241480" y="329292"/>
                </a:lnTo>
                <a:lnTo>
                  <a:pt x="0" y="329292"/>
                </a:lnTo>
                <a:lnTo>
                  <a:pt x="0" y="0"/>
                </a:lnTo>
                <a:close/>
              </a:path>
            </a:pathLst>
          </a:custGeom>
          <a:solidFill>
            <a:schemeClr val="accent6">
              <a:lumMod val="40000"/>
              <a:lumOff val="60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8570" tIns="118855" rIns="148570" bIns="11885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57469" fontAlgn="base">
              <a:lnSpc>
                <a:spcPct val="90000"/>
              </a:lnSpc>
              <a:spcBef>
                <a:spcPct val="0"/>
              </a:spcBef>
              <a:spcAft>
                <a:spcPct val="0"/>
              </a:spcAft>
              <a:defRPr/>
            </a:pPr>
            <a:endParaRPr lang="en-US" sz="1625" b="1"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3642013" y="1419062"/>
            <a:ext cx="2324615" cy="338554"/>
          </a:xfrm>
          <a:prstGeom prst="rect">
            <a:avLst/>
          </a:prstGeom>
          <a:noFill/>
        </p:spPr>
        <p:txBody>
          <a:bodyPr wrap="square" rtlCol="0">
            <a:spAutoFit/>
          </a:bodyPr>
          <a:lstStyle/>
          <a:p>
            <a:pPr algn="ctr">
              <a:defRPr/>
            </a:pPr>
            <a:r>
              <a:rPr lang="ru-RU" sz="1600" dirty="0">
                <a:solidFill>
                  <a:prstClr val="black"/>
                </a:solidFill>
                <a:latin typeface="Segoe UI Light"/>
              </a:rPr>
              <a:t>Клиент</a:t>
            </a:r>
            <a:endParaRPr lang="en-US" sz="1600" dirty="0">
              <a:solidFill>
                <a:prstClr val="black"/>
              </a:solidFill>
              <a:latin typeface="Segoe UI Light"/>
            </a:endParaRPr>
          </a:p>
        </p:txBody>
      </p:sp>
      <p:sp>
        <p:nvSpPr>
          <p:cNvPr id="14" name="TextBox 13"/>
          <p:cNvSpPr txBox="1"/>
          <p:nvPr/>
        </p:nvSpPr>
        <p:spPr>
          <a:xfrm>
            <a:off x="237271" y="1314097"/>
            <a:ext cx="1824376" cy="563680"/>
          </a:xfrm>
          <a:prstGeom prst="rect">
            <a:avLst/>
          </a:prstGeom>
          <a:noFill/>
        </p:spPr>
        <p:txBody>
          <a:bodyPr wrap="square" rtlCol="0">
            <a:spAutoFit/>
          </a:bodyPr>
          <a:lstStyle/>
          <a:p>
            <a:pPr algn="ctr">
              <a:defRPr/>
            </a:pPr>
            <a:r>
              <a:rPr lang="ru-RU" sz="1463" dirty="0">
                <a:solidFill>
                  <a:prstClr val="black"/>
                </a:solidFill>
                <a:latin typeface="Segoe UI Light"/>
              </a:rPr>
              <a:t>Инвестиционный </a:t>
            </a:r>
            <a:r>
              <a:rPr lang="ru-RU" sz="1600" dirty="0">
                <a:solidFill>
                  <a:prstClr val="black"/>
                </a:solidFill>
                <a:latin typeface="Segoe UI Light"/>
              </a:rPr>
              <a:t>консультант</a:t>
            </a:r>
          </a:p>
        </p:txBody>
      </p:sp>
      <p:sp>
        <p:nvSpPr>
          <p:cNvPr id="15" name="TextBox 14"/>
          <p:cNvSpPr txBox="1"/>
          <p:nvPr/>
        </p:nvSpPr>
        <p:spPr>
          <a:xfrm>
            <a:off x="7730388" y="1407931"/>
            <a:ext cx="1771486" cy="338554"/>
          </a:xfrm>
          <a:prstGeom prst="rect">
            <a:avLst/>
          </a:prstGeom>
          <a:noFill/>
        </p:spPr>
        <p:txBody>
          <a:bodyPr wrap="square" rtlCol="0">
            <a:spAutoFit/>
          </a:bodyPr>
          <a:lstStyle/>
          <a:p>
            <a:pPr algn="ctr">
              <a:defRPr/>
            </a:pPr>
            <a:r>
              <a:rPr lang="ru-RU" sz="1600" dirty="0">
                <a:solidFill>
                  <a:schemeClr val="bg1"/>
                </a:solidFill>
                <a:latin typeface="Segoe UI Light"/>
              </a:rPr>
              <a:t>Брокер</a:t>
            </a:r>
          </a:p>
        </p:txBody>
      </p:sp>
      <p:sp>
        <p:nvSpPr>
          <p:cNvPr id="21" name="Скругленный прямоугольник 20"/>
          <p:cNvSpPr/>
          <p:nvPr/>
        </p:nvSpPr>
        <p:spPr bwMode="auto">
          <a:xfrm>
            <a:off x="2037017" y="2443555"/>
            <a:ext cx="2034000" cy="1446704"/>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r>
              <a:rPr lang="ru-RU" sz="1600" kern="0" spc="-24" dirty="0">
                <a:solidFill>
                  <a:schemeClr val="tx1"/>
                </a:solidFill>
                <a:latin typeface="+mj-lt"/>
                <a:cs typeface="Segoe UI Semilight" panose="020B0402040204020203" pitchFamily="34" charset="0"/>
              </a:rPr>
              <a:t>Договор на оказание консультационных услуг</a:t>
            </a:r>
          </a:p>
        </p:txBody>
      </p:sp>
      <p:sp>
        <p:nvSpPr>
          <p:cNvPr id="22" name="Скругленный прямоугольник 21"/>
          <p:cNvSpPr/>
          <p:nvPr/>
        </p:nvSpPr>
        <p:spPr bwMode="auto">
          <a:xfrm>
            <a:off x="5680102" y="2443555"/>
            <a:ext cx="2034000" cy="1708017"/>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r>
              <a:rPr lang="ru-RU" sz="1600" kern="0" spc="-24" dirty="0">
                <a:solidFill>
                  <a:schemeClr val="tx1"/>
                </a:solidFill>
                <a:latin typeface="+mj-lt"/>
                <a:cs typeface="Segoe UI Semilight" panose="020B0402040204020203" pitchFamily="34" charset="0"/>
              </a:rPr>
              <a:t>Договор на оказание брокерских услуг на международных деривативных площадках</a:t>
            </a:r>
            <a:endParaRPr lang="ru-RU" sz="1600" kern="0" dirty="0">
              <a:gradFill>
                <a:gsLst>
                  <a:gs pos="0">
                    <a:srgbClr val="FFFFFF"/>
                  </a:gs>
                  <a:gs pos="100000">
                    <a:srgbClr val="FFFFFF"/>
                  </a:gs>
                </a:gsLst>
                <a:lin ang="5400000" scaled="0"/>
              </a:gradFill>
              <a:latin typeface="+mj-lt"/>
            </a:endParaRPr>
          </a:p>
        </p:txBody>
      </p:sp>
      <p:sp>
        <p:nvSpPr>
          <p:cNvPr id="31" name="Скругленный прямоугольник 30"/>
          <p:cNvSpPr/>
          <p:nvPr/>
        </p:nvSpPr>
        <p:spPr bwMode="auto">
          <a:xfrm>
            <a:off x="2037016" y="4001125"/>
            <a:ext cx="2034000" cy="1193641"/>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defRPr/>
            </a:pPr>
            <a:r>
              <a:rPr lang="ru-RU" sz="1600" kern="0" spc="-24" dirty="0">
                <a:solidFill>
                  <a:schemeClr val="tx1"/>
                </a:solidFill>
                <a:latin typeface="+mj-lt"/>
                <a:cs typeface="Segoe UI Semilight" panose="020B0402040204020203" pitchFamily="34" charset="0"/>
              </a:rPr>
              <a:t>Регламент совершения сделок</a:t>
            </a:r>
          </a:p>
        </p:txBody>
      </p:sp>
      <p:grpSp>
        <p:nvGrpSpPr>
          <p:cNvPr id="56" name="Group 102"/>
          <p:cNvGrpSpPr>
            <a:grpSpLocks noChangeAspect="1"/>
          </p:cNvGrpSpPr>
          <p:nvPr/>
        </p:nvGrpSpPr>
        <p:grpSpPr bwMode="auto">
          <a:xfrm>
            <a:off x="4218711" y="2448923"/>
            <a:ext cx="1264048" cy="1052215"/>
            <a:chOff x="3366" y="528"/>
            <a:chExt cx="980" cy="593"/>
          </a:xfrm>
        </p:grpSpPr>
        <p:sp>
          <p:nvSpPr>
            <p:cNvPr id="57" name="AutoShape 101"/>
            <p:cNvSpPr>
              <a:spLocks noChangeAspect="1" noChangeArrowheads="1" noTextEdit="1"/>
            </p:cNvSpPr>
            <p:nvPr/>
          </p:nvSpPr>
          <p:spPr bwMode="auto">
            <a:xfrm>
              <a:off x="3366" y="529"/>
              <a:ext cx="980"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58" name="Freeform 103"/>
            <p:cNvSpPr>
              <a:spLocks/>
            </p:cNvSpPr>
            <p:nvPr/>
          </p:nvSpPr>
          <p:spPr bwMode="auto">
            <a:xfrm>
              <a:off x="4008" y="595"/>
              <a:ext cx="234" cy="17"/>
            </a:xfrm>
            <a:custGeom>
              <a:avLst/>
              <a:gdLst>
                <a:gd name="T0" fmla="*/ 196 w 234"/>
                <a:gd name="T1" fmla="*/ 0 h 17"/>
                <a:gd name="T2" fmla="*/ 0 w 234"/>
                <a:gd name="T3" fmla="*/ 0 h 17"/>
                <a:gd name="T4" fmla="*/ 39 w 234"/>
                <a:gd name="T5" fmla="*/ 17 h 17"/>
                <a:gd name="T6" fmla="*/ 234 w 234"/>
                <a:gd name="T7" fmla="*/ 17 h 17"/>
                <a:gd name="T8" fmla="*/ 196 w 234"/>
                <a:gd name="T9" fmla="*/ 0 h 17"/>
              </a:gdLst>
              <a:ahLst/>
              <a:cxnLst>
                <a:cxn ang="0">
                  <a:pos x="T0" y="T1"/>
                </a:cxn>
                <a:cxn ang="0">
                  <a:pos x="T2" y="T3"/>
                </a:cxn>
                <a:cxn ang="0">
                  <a:pos x="T4" y="T5"/>
                </a:cxn>
                <a:cxn ang="0">
                  <a:pos x="T6" y="T7"/>
                </a:cxn>
                <a:cxn ang="0">
                  <a:pos x="T8" y="T9"/>
                </a:cxn>
              </a:cxnLst>
              <a:rect l="0" t="0" r="r" b="b"/>
              <a:pathLst>
                <a:path w="234" h="17">
                  <a:moveTo>
                    <a:pt x="196" y="0"/>
                  </a:moveTo>
                  <a:lnTo>
                    <a:pt x="0" y="0"/>
                  </a:lnTo>
                  <a:lnTo>
                    <a:pt x="39" y="17"/>
                  </a:lnTo>
                  <a:lnTo>
                    <a:pt x="234" y="17"/>
                  </a:lnTo>
                  <a:lnTo>
                    <a:pt x="19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59" name="Freeform 104"/>
            <p:cNvSpPr>
              <a:spLocks/>
            </p:cNvSpPr>
            <p:nvPr/>
          </p:nvSpPr>
          <p:spPr bwMode="auto">
            <a:xfrm>
              <a:off x="4008" y="595"/>
              <a:ext cx="39" cy="80"/>
            </a:xfrm>
            <a:custGeom>
              <a:avLst/>
              <a:gdLst>
                <a:gd name="T0" fmla="*/ 0 w 39"/>
                <a:gd name="T1" fmla="*/ 74 h 80"/>
                <a:gd name="T2" fmla="*/ 0 w 39"/>
                <a:gd name="T3" fmla="*/ 0 h 80"/>
                <a:gd name="T4" fmla="*/ 39 w 39"/>
                <a:gd name="T5" fmla="*/ 17 h 80"/>
                <a:gd name="T6" fmla="*/ 39 w 39"/>
                <a:gd name="T7" fmla="*/ 74 h 80"/>
                <a:gd name="T8" fmla="*/ 39 w 39"/>
                <a:gd name="T9" fmla="*/ 80 h 80"/>
                <a:gd name="T10" fmla="*/ 0 w 39"/>
                <a:gd name="T11" fmla="*/ 80 h 80"/>
                <a:gd name="T12" fmla="*/ 0 w 39"/>
                <a:gd name="T13" fmla="*/ 74 h 80"/>
              </a:gdLst>
              <a:ahLst/>
              <a:cxnLst>
                <a:cxn ang="0">
                  <a:pos x="T0" y="T1"/>
                </a:cxn>
                <a:cxn ang="0">
                  <a:pos x="T2" y="T3"/>
                </a:cxn>
                <a:cxn ang="0">
                  <a:pos x="T4" y="T5"/>
                </a:cxn>
                <a:cxn ang="0">
                  <a:pos x="T6" y="T7"/>
                </a:cxn>
                <a:cxn ang="0">
                  <a:pos x="T8" y="T9"/>
                </a:cxn>
                <a:cxn ang="0">
                  <a:pos x="T10" y="T11"/>
                </a:cxn>
                <a:cxn ang="0">
                  <a:pos x="T12" y="T13"/>
                </a:cxn>
              </a:cxnLst>
              <a:rect l="0" t="0" r="r" b="b"/>
              <a:pathLst>
                <a:path w="39" h="80">
                  <a:moveTo>
                    <a:pt x="0" y="74"/>
                  </a:moveTo>
                  <a:lnTo>
                    <a:pt x="0" y="0"/>
                  </a:lnTo>
                  <a:lnTo>
                    <a:pt x="39" y="17"/>
                  </a:lnTo>
                  <a:lnTo>
                    <a:pt x="39" y="74"/>
                  </a:lnTo>
                  <a:lnTo>
                    <a:pt x="39" y="80"/>
                  </a:lnTo>
                  <a:lnTo>
                    <a:pt x="0" y="80"/>
                  </a:lnTo>
                  <a:lnTo>
                    <a:pt x="0" y="74"/>
                  </a:lnTo>
                  <a:close/>
                </a:path>
              </a:pathLst>
            </a:custGeom>
            <a:solidFill>
              <a:srgbClr val="309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0" name="Rectangle 105"/>
            <p:cNvSpPr>
              <a:spLocks noChangeArrowheads="1"/>
            </p:cNvSpPr>
            <p:nvPr/>
          </p:nvSpPr>
          <p:spPr bwMode="auto">
            <a:xfrm>
              <a:off x="4047" y="612"/>
              <a:ext cx="195" cy="57"/>
            </a:xfrm>
            <a:prstGeom prst="rect">
              <a:avLst/>
            </a:prstGeom>
            <a:solidFill>
              <a:srgbClr val="9CD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1" name="Freeform 106"/>
            <p:cNvSpPr>
              <a:spLocks noEditPoints="1"/>
            </p:cNvSpPr>
            <p:nvPr/>
          </p:nvSpPr>
          <p:spPr bwMode="auto">
            <a:xfrm>
              <a:off x="4047" y="612"/>
              <a:ext cx="195" cy="57"/>
            </a:xfrm>
            <a:custGeom>
              <a:avLst/>
              <a:gdLst>
                <a:gd name="T0" fmla="*/ 190 w 195"/>
                <a:gd name="T1" fmla="*/ 3 h 57"/>
                <a:gd name="T2" fmla="*/ 190 w 195"/>
                <a:gd name="T3" fmla="*/ 54 h 57"/>
                <a:gd name="T4" fmla="*/ 5 w 195"/>
                <a:gd name="T5" fmla="*/ 54 h 57"/>
                <a:gd name="T6" fmla="*/ 5 w 195"/>
                <a:gd name="T7" fmla="*/ 3 h 57"/>
                <a:gd name="T8" fmla="*/ 190 w 195"/>
                <a:gd name="T9" fmla="*/ 3 h 57"/>
                <a:gd name="T10" fmla="*/ 195 w 195"/>
                <a:gd name="T11" fmla="*/ 0 h 57"/>
                <a:gd name="T12" fmla="*/ 0 w 195"/>
                <a:gd name="T13" fmla="*/ 0 h 57"/>
                <a:gd name="T14" fmla="*/ 0 w 195"/>
                <a:gd name="T15" fmla="*/ 57 h 57"/>
                <a:gd name="T16" fmla="*/ 195 w 195"/>
                <a:gd name="T17" fmla="*/ 57 h 57"/>
                <a:gd name="T18" fmla="*/ 195 w 195"/>
                <a:gd name="T19" fmla="*/ 0 h 57"/>
                <a:gd name="T20" fmla="*/ 195 w 195"/>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57">
                  <a:moveTo>
                    <a:pt x="190" y="3"/>
                  </a:moveTo>
                  <a:lnTo>
                    <a:pt x="190" y="54"/>
                  </a:lnTo>
                  <a:lnTo>
                    <a:pt x="5" y="54"/>
                  </a:lnTo>
                  <a:lnTo>
                    <a:pt x="5" y="3"/>
                  </a:lnTo>
                  <a:lnTo>
                    <a:pt x="190" y="3"/>
                  </a:lnTo>
                  <a:close/>
                  <a:moveTo>
                    <a:pt x="195" y="0"/>
                  </a:moveTo>
                  <a:lnTo>
                    <a:pt x="0" y="0"/>
                  </a:lnTo>
                  <a:lnTo>
                    <a:pt x="0" y="57"/>
                  </a:lnTo>
                  <a:lnTo>
                    <a:pt x="195" y="57"/>
                  </a:lnTo>
                  <a:lnTo>
                    <a:pt x="195" y="0"/>
                  </a:lnTo>
                  <a:lnTo>
                    <a:pt x="19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2" name="Freeform 107"/>
            <p:cNvSpPr>
              <a:spLocks noEditPoints="1"/>
            </p:cNvSpPr>
            <p:nvPr/>
          </p:nvSpPr>
          <p:spPr bwMode="auto">
            <a:xfrm>
              <a:off x="4047" y="612"/>
              <a:ext cx="195" cy="57"/>
            </a:xfrm>
            <a:custGeom>
              <a:avLst/>
              <a:gdLst>
                <a:gd name="T0" fmla="*/ 190 w 195"/>
                <a:gd name="T1" fmla="*/ 3 h 57"/>
                <a:gd name="T2" fmla="*/ 190 w 195"/>
                <a:gd name="T3" fmla="*/ 54 h 57"/>
                <a:gd name="T4" fmla="*/ 5 w 195"/>
                <a:gd name="T5" fmla="*/ 54 h 57"/>
                <a:gd name="T6" fmla="*/ 5 w 195"/>
                <a:gd name="T7" fmla="*/ 3 h 57"/>
                <a:gd name="T8" fmla="*/ 190 w 195"/>
                <a:gd name="T9" fmla="*/ 3 h 57"/>
                <a:gd name="T10" fmla="*/ 195 w 195"/>
                <a:gd name="T11" fmla="*/ 0 h 57"/>
                <a:gd name="T12" fmla="*/ 0 w 195"/>
                <a:gd name="T13" fmla="*/ 0 h 57"/>
                <a:gd name="T14" fmla="*/ 0 w 195"/>
                <a:gd name="T15" fmla="*/ 57 h 57"/>
                <a:gd name="T16" fmla="*/ 195 w 195"/>
                <a:gd name="T17" fmla="*/ 57 h 57"/>
                <a:gd name="T18" fmla="*/ 195 w 195"/>
                <a:gd name="T19" fmla="*/ 0 h 57"/>
                <a:gd name="T20" fmla="*/ 195 w 195"/>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57">
                  <a:moveTo>
                    <a:pt x="190" y="3"/>
                  </a:moveTo>
                  <a:lnTo>
                    <a:pt x="190" y="54"/>
                  </a:lnTo>
                  <a:lnTo>
                    <a:pt x="5" y="54"/>
                  </a:lnTo>
                  <a:lnTo>
                    <a:pt x="5" y="3"/>
                  </a:lnTo>
                  <a:lnTo>
                    <a:pt x="190" y="3"/>
                  </a:lnTo>
                  <a:moveTo>
                    <a:pt x="195" y="0"/>
                  </a:moveTo>
                  <a:lnTo>
                    <a:pt x="0" y="0"/>
                  </a:lnTo>
                  <a:lnTo>
                    <a:pt x="0" y="57"/>
                  </a:lnTo>
                  <a:lnTo>
                    <a:pt x="195" y="57"/>
                  </a:lnTo>
                  <a:lnTo>
                    <a:pt x="195" y="0"/>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3" name="Line 108"/>
            <p:cNvSpPr>
              <a:spLocks noChangeShapeType="1"/>
            </p:cNvSpPr>
            <p:nvPr/>
          </p:nvSpPr>
          <p:spPr bwMode="auto">
            <a:xfrm flipV="1">
              <a:off x="4083" y="612"/>
              <a:ext cx="0" cy="57"/>
            </a:xfrm>
            <a:prstGeom prst="line">
              <a:avLst/>
            </a:prstGeom>
            <a:noFill/>
            <a:ln w="7938"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4" name="Line 109"/>
            <p:cNvSpPr>
              <a:spLocks noChangeShapeType="1"/>
            </p:cNvSpPr>
            <p:nvPr/>
          </p:nvSpPr>
          <p:spPr bwMode="auto">
            <a:xfrm flipV="1">
              <a:off x="4123" y="612"/>
              <a:ext cx="0" cy="57"/>
            </a:xfrm>
            <a:prstGeom prst="line">
              <a:avLst/>
            </a:prstGeom>
            <a:noFill/>
            <a:ln w="7938"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5" name="Line 110"/>
            <p:cNvSpPr>
              <a:spLocks noChangeShapeType="1"/>
            </p:cNvSpPr>
            <p:nvPr/>
          </p:nvSpPr>
          <p:spPr bwMode="auto">
            <a:xfrm flipV="1">
              <a:off x="4165" y="612"/>
              <a:ext cx="0" cy="57"/>
            </a:xfrm>
            <a:prstGeom prst="line">
              <a:avLst/>
            </a:prstGeom>
            <a:noFill/>
            <a:ln w="7938"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6" name="Line 111"/>
            <p:cNvSpPr>
              <a:spLocks noChangeShapeType="1"/>
            </p:cNvSpPr>
            <p:nvPr/>
          </p:nvSpPr>
          <p:spPr bwMode="auto">
            <a:xfrm flipV="1">
              <a:off x="4205" y="612"/>
              <a:ext cx="0" cy="57"/>
            </a:xfrm>
            <a:prstGeom prst="line">
              <a:avLst/>
            </a:prstGeom>
            <a:noFill/>
            <a:ln w="7938"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7" name="Line 112"/>
            <p:cNvSpPr>
              <a:spLocks noChangeShapeType="1"/>
            </p:cNvSpPr>
            <p:nvPr/>
          </p:nvSpPr>
          <p:spPr bwMode="auto">
            <a:xfrm>
              <a:off x="4047" y="631"/>
              <a:ext cx="191" cy="0"/>
            </a:xfrm>
            <a:prstGeom prst="line">
              <a:avLst/>
            </a:prstGeom>
            <a:noFill/>
            <a:ln w="7938"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8" name="Line 113"/>
            <p:cNvSpPr>
              <a:spLocks noChangeShapeType="1"/>
            </p:cNvSpPr>
            <p:nvPr/>
          </p:nvSpPr>
          <p:spPr bwMode="auto">
            <a:xfrm>
              <a:off x="4047" y="650"/>
              <a:ext cx="191" cy="0"/>
            </a:xfrm>
            <a:prstGeom prst="line">
              <a:avLst/>
            </a:prstGeom>
            <a:noFill/>
            <a:ln w="7938"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69" name="Rectangle 114"/>
            <p:cNvSpPr>
              <a:spLocks noChangeArrowheads="1"/>
            </p:cNvSpPr>
            <p:nvPr/>
          </p:nvSpPr>
          <p:spPr bwMode="auto">
            <a:xfrm>
              <a:off x="3614" y="840"/>
              <a:ext cx="228" cy="210"/>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0" name="Rectangle 115"/>
            <p:cNvSpPr>
              <a:spLocks noChangeArrowheads="1"/>
            </p:cNvSpPr>
            <p:nvPr/>
          </p:nvSpPr>
          <p:spPr bwMode="auto">
            <a:xfrm>
              <a:off x="3676" y="815"/>
              <a:ext cx="95" cy="53"/>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1" name="Rectangle 116"/>
            <p:cNvSpPr>
              <a:spLocks noChangeArrowheads="1"/>
            </p:cNvSpPr>
            <p:nvPr/>
          </p:nvSpPr>
          <p:spPr bwMode="auto">
            <a:xfrm>
              <a:off x="3636" y="623"/>
              <a:ext cx="294" cy="4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2" name="Rectangle 117"/>
            <p:cNvSpPr>
              <a:spLocks noChangeArrowheads="1"/>
            </p:cNvSpPr>
            <p:nvPr/>
          </p:nvSpPr>
          <p:spPr bwMode="auto">
            <a:xfrm>
              <a:off x="3539" y="667"/>
              <a:ext cx="807" cy="45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3" name="Rectangle 118"/>
            <p:cNvSpPr>
              <a:spLocks noChangeArrowheads="1"/>
            </p:cNvSpPr>
            <p:nvPr/>
          </p:nvSpPr>
          <p:spPr bwMode="auto">
            <a:xfrm>
              <a:off x="3539" y="683"/>
              <a:ext cx="807" cy="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4" name="Rectangle 119"/>
            <p:cNvSpPr>
              <a:spLocks noChangeArrowheads="1"/>
            </p:cNvSpPr>
            <p:nvPr/>
          </p:nvSpPr>
          <p:spPr bwMode="auto">
            <a:xfrm>
              <a:off x="3587" y="709"/>
              <a:ext cx="54"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5" name="Rectangle 120"/>
            <p:cNvSpPr>
              <a:spLocks noChangeArrowheads="1"/>
            </p:cNvSpPr>
            <p:nvPr/>
          </p:nvSpPr>
          <p:spPr bwMode="auto">
            <a:xfrm>
              <a:off x="3578" y="741"/>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6" name="Rectangle 121"/>
            <p:cNvSpPr>
              <a:spLocks noChangeArrowheads="1"/>
            </p:cNvSpPr>
            <p:nvPr/>
          </p:nvSpPr>
          <p:spPr bwMode="auto">
            <a:xfrm>
              <a:off x="3718" y="709"/>
              <a:ext cx="55" cy="6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7" name="Rectangle 122"/>
            <p:cNvSpPr>
              <a:spLocks noChangeArrowheads="1"/>
            </p:cNvSpPr>
            <p:nvPr/>
          </p:nvSpPr>
          <p:spPr bwMode="auto">
            <a:xfrm>
              <a:off x="3709" y="741"/>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8" name="Rectangle 123"/>
            <p:cNvSpPr>
              <a:spLocks noChangeArrowheads="1"/>
            </p:cNvSpPr>
            <p:nvPr/>
          </p:nvSpPr>
          <p:spPr bwMode="auto">
            <a:xfrm>
              <a:off x="3850" y="709"/>
              <a:ext cx="54"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79" name="Rectangle 124"/>
            <p:cNvSpPr>
              <a:spLocks noChangeArrowheads="1"/>
            </p:cNvSpPr>
            <p:nvPr/>
          </p:nvSpPr>
          <p:spPr bwMode="auto">
            <a:xfrm>
              <a:off x="3840" y="741"/>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0" name="Rectangle 125"/>
            <p:cNvSpPr>
              <a:spLocks noChangeArrowheads="1"/>
            </p:cNvSpPr>
            <p:nvPr/>
          </p:nvSpPr>
          <p:spPr bwMode="auto">
            <a:xfrm>
              <a:off x="3981" y="709"/>
              <a:ext cx="55"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1" name="Rectangle 126"/>
            <p:cNvSpPr>
              <a:spLocks noChangeArrowheads="1"/>
            </p:cNvSpPr>
            <p:nvPr/>
          </p:nvSpPr>
          <p:spPr bwMode="auto">
            <a:xfrm>
              <a:off x="3972" y="741"/>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2" name="Rectangle 127"/>
            <p:cNvSpPr>
              <a:spLocks noChangeArrowheads="1"/>
            </p:cNvSpPr>
            <p:nvPr/>
          </p:nvSpPr>
          <p:spPr bwMode="auto">
            <a:xfrm>
              <a:off x="4112" y="709"/>
              <a:ext cx="55" cy="6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3" name="Rectangle 128"/>
            <p:cNvSpPr>
              <a:spLocks noChangeArrowheads="1"/>
            </p:cNvSpPr>
            <p:nvPr/>
          </p:nvSpPr>
          <p:spPr bwMode="auto">
            <a:xfrm>
              <a:off x="4103" y="741"/>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4" name="Rectangle 129"/>
            <p:cNvSpPr>
              <a:spLocks noChangeArrowheads="1"/>
            </p:cNvSpPr>
            <p:nvPr/>
          </p:nvSpPr>
          <p:spPr bwMode="auto">
            <a:xfrm>
              <a:off x="4242" y="709"/>
              <a:ext cx="57"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5" name="Rectangle 130"/>
            <p:cNvSpPr>
              <a:spLocks noChangeArrowheads="1"/>
            </p:cNvSpPr>
            <p:nvPr/>
          </p:nvSpPr>
          <p:spPr bwMode="auto">
            <a:xfrm>
              <a:off x="4235" y="741"/>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6" name="Rectangle 131"/>
            <p:cNvSpPr>
              <a:spLocks noChangeArrowheads="1"/>
            </p:cNvSpPr>
            <p:nvPr/>
          </p:nvSpPr>
          <p:spPr bwMode="auto">
            <a:xfrm>
              <a:off x="3587" y="796"/>
              <a:ext cx="54" cy="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7" name="Rectangle 132"/>
            <p:cNvSpPr>
              <a:spLocks noChangeArrowheads="1"/>
            </p:cNvSpPr>
            <p:nvPr/>
          </p:nvSpPr>
          <p:spPr bwMode="auto">
            <a:xfrm>
              <a:off x="3578" y="82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8" name="Rectangle 133"/>
            <p:cNvSpPr>
              <a:spLocks noChangeArrowheads="1"/>
            </p:cNvSpPr>
            <p:nvPr/>
          </p:nvSpPr>
          <p:spPr bwMode="auto">
            <a:xfrm>
              <a:off x="3718" y="796"/>
              <a:ext cx="55" cy="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89" name="Rectangle 134"/>
            <p:cNvSpPr>
              <a:spLocks noChangeArrowheads="1"/>
            </p:cNvSpPr>
            <p:nvPr/>
          </p:nvSpPr>
          <p:spPr bwMode="auto">
            <a:xfrm>
              <a:off x="3709" y="82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0" name="Rectangle 135"/>
            <p:cNvSpPr>
              <a:spLocks noChangeArrowheads="1"/>
            </p:cNvSpPr>
            <p:nvPr/>
          </p:nvSpPr>
          <p:spPr bwMode="auto">
            <a:xfrm>
              <a:off x="3850" y="796"/>
              <a:ext cx="54" cy="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1" name="Rectangle 136"/>
            <p:cNvSpPr>
              <a:spLocks noChangeArrowheads="1"/>
            </p:cNvSpPr>
            <p:nvPr/>
          </p:nvSpPr>
          <p:spPr bwMode="auto">
            <a:xfrm>
              <a:off x="3840" y="82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2" name="Rectangle 137"/>
            <p:cNvSpPr>
              <a:spLocks noChangeArrowheads="1"/>
            </p:cNvSpPr>
            <p:nvPr/>
          </p:nvSpPr>
          <p:spPr bwMode="auto">
            <a:xfrm>
              <a:off x="3981" y="796"/>
              <a:ext cx="55" cy="68"/>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3" name="Rectangle 138"/>
            <p:cNvSpPr>
              <a:spLocks noChangeArrowheads="1"/>
            </p:cNvSpPr>
            <p:nvPr/>
          </p:nvSpPr>
          <p:spPr bwMode="auto">
            <a:xfrm>
              <a:off x="3972" y="82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4" name="Rectangle 139"/>
            <p:cNvSpPr>
              <a:spLocks noChangeArrowheads="1"/>
            </p:cNvSpPr>
            <p:nvPr/>
          </p:nvSpPr>
          <p:spPr bwMode="auto">
            <a:xfrm>
              <a:off x="4112" y="796"/>
              <a:ext cx="55" cy="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5" name="Rectangle 140"/>
            <p:cNvSpPr>
              <a:spLocks noChangeArrowheads="1"/>
            </p:cNvSpPr>
            <p:nvPr/>
          </p:nvSpPr>
          <p:spPr bwMode="auto">
            <a:xfrm>
              <a:off x="4103" y="82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6" name="Rectangle 141"/>
            <p:cNvSpPr>
              <a:spLocks noChangeArrowheads="1"/>
            </p:cNvSpPr>
            <p:nvPr/>
          </p:nvSpPr>
          <p:spPr bwMode="auto">
            <a:xfrm>
              <a:off x="4242" y="796"/>
              <a:ext cx="57" cy="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7" name="Rectangle 142"/>
            <p:cNvSpPr>
              <a:spLocks noChangeArrowheads="1"/>
            </p:cNvSpPr>
            <p:nvPr/>
          </p:nvSpPr>
          <p:spPr bwMode="auto">
            <a:xfrm>
              <a:off x="4235" y="829"/>
              <a:ext cx="73" cy="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8" name="Rectangle 143"/>
            <p:cNvSpPr>
              <a:spLocks noChangeArrowheads="1"/>
            </p:cNvSpPr>
            <p:nvPr/>
          </p:nvSpPr>
          <p:spPr bwMode="auto">
            <a:xfrm>
              <a:off x="3587" y="885"/>
              <a:ext cx="54" cy="6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99" name="Rectangle 144"/>
            <p:cNvSpPr>
              <a:spLocks noChangeArrowheads="1"/>
            </p:cNvSpPr>
            <p:nvPr/>
          </p:nvSpPr>
          <p:spPr bwMode="auto">
            <a:xfrm>
              <a:off x="3578" y="916"/>
              <a:ext cx="73" cy="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0" name="Rectangle 145"/>
            <p:cNvSpPr>
              <a:spLocks noChangeArrowheads="1"/>
            </p:cNvSpPr>
            <p:nvPr/>
          </p:nvSpPr>
          <p:spPr bwMode="auto">
            <a:xfrm>
              <a:off x="3718" y="885"/>
              <a:ext cx="55"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1" name="Rectangle 146"/>
            <p:cNvSpPr>
              <a:spLocks noChangeArrowheads="1"/>
            </p:cNvSpPr>
            <p:nvPr/>
          </p:nvSpPr>
          <p:spPr bwMode="auto">
            <a:xfrm>
              <a:off x="3709" y="916"/>
              <a:ext cx="73" cy="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2" name="Rectangle 147"/>
            <p:cNvSpPr>
              <a:spLocks noChangeArrowheads="1"/>
            </p:cNvSpPr>
            <p:nvPr/>
          </p:nvSpPr>
          <p:spPr bwMode="auto">
            <a:xfrm>
              <a:off x="3850" y="885"/>
              <a:ext cx="54" cy="6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3" name="Rectangle 148"/>
            <p:cNvSpPr>
              <a:spLocks noChangeArrowheads="1"/>
            </p:cNvSpPr>
            <p:nvPr/>
          </p:nvSpPr>
          <p:spPr bwMode="auto">
            <a:xfrm>
              <a:off x="3840" y="916"/>
              <a:ext cx="73" cy="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4" name="Rectangle 149"/>
            <p:cNvSpPr>
              <a:spLocks noChangeArrowheads="1"/>
            </p:cNvSpPr>
            <p:nvPr/>
          </p:nvSpPr>
          <p:spPr bwMode="auto">
            <a:xfrm>
              <a:off x="3981" y="885"/>
              <a:ext cx="55"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5" name="Rectangle 150"/>
            <p:cNvSpPr>
              <a:spLocks noChangeArrowheads="1"/>
            </p:cNvSpPr>
            <p:nvPr/>
          </p:nvSpPr>
          <p:spPr bwMode="auto">
            <a:xfrm>
              <a:off x="3972" y="916"/>
              <a:ext cx="73" cy="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6" name="Rectangle 151"/>
            <p:cNvSpPr>
              <a:spLocks noChangeArrowheads="1"/>
            </p:cNvSpPr>
            <p:nvPr/>
          </p:nvSpPr>
          <p:spPr bwMode="auto">
            <a:xfrm>
              <a:off x="4112" y="885"/>
              <a:ext cx="55" cy="6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7" name="Rectangle 152"/>
            <p:cNvSpPr>
              <a:spLocks noChangeArrowheads="1"/>
            </p:cNvSpPr>
            <p:nvPr/>
          </p:nvSpPr>
          <p:spPr bwMode="auto">
            <a:xfrm>
              <a:off x="4103" y="916"/>
              <a:ext cx="73" cy="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8" name="Rectangle 153"/>
            <p:cNvSpPr>
              <a:spLocks noChangeArrowheads="1"/>
            </p:cNvSpPr>
            <p:nvPr/>
          </p:nvSpPr>
          <p:spPr bwMode="auto">
            <a:xfrm>
              <a:off x="4242" y="885"/>
              <a:ext cx="57"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09" name="Rectangle 154"/>
            <p:cNvSpPr>
              <a:spLocks noChangeArrowheads="1"/>
            </p:cNvSpPr>
            <p:nvPr/>
          </p:nvSpPr>
          <p:spPr bwMode="auto">
            <a:xfrm>
              <a:off x="4235" y="916"/>
              <a:ext cx="73" cy="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0" name="Rectangle 155"/>
            <p:cNvSpPr>
              <a:spLocks noChangeArrowheads="1"/>
            </p:cNvSpPr>
            <p:nvPr/>
          </p:nvSpPr>
          <p:spPr bwMode="auto">
            <a:xfrm>
              <a:off x="3587" y="973"/>
              <a:ext cx="54"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1" name="Rectangle 156"/>
            <p:cNvSpPr>
              <a:spLocks noChangeArrowheads="1"/>
            </p:cNvSpPr>
            <p:nvPr/>
          </p:nvSpPr>
          <p:spPr bwMode="auto">
            <a:xfrm>
              <a:off x="3578" y="1005"/>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2" name="Rectangle 157"/>
            <p:cNvSpPr>
              <a:spLocks noChangeArrowheads="1"/>
            </p:cNvSpPr>
            <p:nvPr/>
          </p:nvSpPr>
          <p:spPr bwMode="auto">
            <a:xfrm>
              <a:off x="3718" y="973"/>
              <a:ext cx="55" cy="6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3" name="Rectangle 158"/>
            <p:cNvSpPr>
              <a:spLocks noChangeArrowheads="1"/>
            </p:cNvSpPr>
            <p:nvPr/>
          </p:nvSpPr>
          <p:spPr bwMode="auto">
            <a:xfrm>
              <a:off x="3709" y="1005"/>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4" name="Rectangle 159"/>
            <p:cNvSpPr>
              <a:spLocks noChangeArrowheads="1"/>
            </p:cNvSpPr>
            <p:nvPr/>
          </p:nvSpPr>
          <p:spPr bwMode="auto">
            <a:xfrm>
              <a:off x="3718" y="1093"/>
              <a:ext cx="55" cy="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5" name="Rectangle 160"/>
            <p:cNvSpPr>
              <a:spLocks noChangeArrowheads="1"/>
            </p:cNvSpPr>
            <p:nvPr/>
          </p:nvSpPr>
          <p:spPr bwMode="auto">
            <a:xfrm>
              <a:off x="3587" y="1093"/>
              <a:ext cx="54" cy="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6" name="Rectangle 161"/>
            <p:cNvSpPr>
              <a:spLocks noChangeArrowheads="1"/>
            </p:cNvSpPr>
            <p:nvPr/>
          </p:nvSpPr>
          <p:spPr bwMode="auto">
            <a:xfrm>
              <a:off x="4242" y="1094"/>
              <a:ext cx="57" cy="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7" name="Rectangle 162"/>
            <p:cNvSpPr>
              <a:spLocks noChangeArrowheads="1"/>
            </p:cNvSpPr>
            <p:nvPr/>
          </p:nvSpPr>
          <p:spPr bwMode="auto">
            <a:xfrm>
              <a:off x="4111" y="1094"/>
              <a:ext cx="56" cy="2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8" name="Rectangle 163"/>
            <p:cNvSpPr>
              <a:spLocks noChangeArrowheads="1"/>
            </p:cNvSpPr>
            <p:nvPr/>
          </p:nvSpPr>
          <p:spPr bwMode="auto">
            <a:xfrm>
              <a:off x="4112" y="973"/>
              <a:ext cx="55"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19" name="Rectangle 164"/>
            <p:cNvSpPr>
              <a:spLocks noChangeArrowheads="1"/>
            </p:cNvSpPr>
            <p:nvPr/>
          </p:nvSpPr>
          <p:spPr bwMode="auto">
            <a:xfrm>
              <a:off x="4103" y="1005"/>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0" name="Rectangle 165"/>
            <p:cNvSpPr>
              <a:spLocks noChangeArrowheads="1"/>
            </p:cNvSpPr>
            <p:nvPr/>
          </p:nvSpPr>
          <p:spPr bwMode="auto">
            <a:xfrm>
              <a:off x="4242" y="973"/>
              <a:ext cx="57"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1" name="Rectangle 166"/>
            <p:cNvSpPr>
              <a:spLocks noChangeArrowheads="1"/>
            </p:cNvSpPr>
            <p:nvPr/>
          </p:nvSpPr>
          <p:spPr bwMode="auto">
            <a:xfrm>
              <a:off x="4235" y="1005"/>
              <a:ext cx="73" cy="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2" name="Rectangle 167"/>
            <p:cNvSpPr>
              <a:spLocks noChangeArrowheads="1"/>
            </p:cNvSpPr>
            <p:nvPr/>
          </p:nvSpPr>
          <p:spPr bwMode="auto">
            <a:xfrm>
              <a:off x="3877" y="970"/>
              <a:ext cx="131" cy="10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3" name="Rectangle 168"/>
            <p:cNvSpPr>
              <a:spLocks noChangeArrowheads="1"/>
            </p:cNvSpPr>
            <p:nvPr/>
          </p:nvSpPr>
          <p:spPr bwMode="auto">
            <a:xfrm>
              <a:off x="3850" y="1082"/>
              <a:ext cx="186" cy="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4" name="Rectangle 169"/>
            <p:cNvSpPr>
              <a:spLocks noChangeArrowheads="1"/>
            </p:cNvSpPr>
            <p:nvPr/>
          </p:nvSpPr>
          <p:spPr bwMode="auto">
            <a:xfrm>
              <a:off x="3831" y="1096"/>
              <a:ext cx="223" cy="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5" name="Rectangle 170"/>
            <p:cNvSpPr>
              <a:spLocks noChangeArrowheads="1"/>
            </p:cNvSpPr>
            <p:nvPr/>
          </p:nvSpPr>
          <p:spPr bwMode="auto">
            <a:xfrm>
              <a:off x="3815" y="1112"/>
              <a:ext cx="255" cy="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6" name="Line 171"/>
            <p:cNvSpPr>
              <a:spLocks noChangeShapeType="1"/>
            </p:cNvSpPr>
            <p:nvPr/>
          </p:nvSpPr>
          <p:spPr bwMode="auto">
            <a:xfrm flipV="1">
              <a:off x="3698" y="563"/>
              <a:ext cx="0" cy="60"/>
            </a:xfrm>
            <a:prstGeom prst="line">
              <a:avLst/>
            </a:prstGeom>
            <a:noFill/>
            <a:ln w="14288" cap="flat">
              <a:solidFill>
                <a:srgbClr val="333333"/>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7" name="Line 172"/>
            <p:cNvSpPr>
              <a:spLocks noChangeShapeType="1"/>
            </p:cNvSpPr>
            <p:nvPr/>
          </p:nvSpPr>
          <p:spPr bwMode="auto">
            <a:xfrm flipV="1">
              <a:off x="3751" y="528"/>
              <a:ext cx="0" cy="95"/>
            </a:xfrm>
            <a:prstGeom prst="line">
              <a:avLst/>
            </a:prstGeom>
            <a:noFill/>
            <a:ln w="14288" cap="flat">
              <a:solidFill>
                <a:srgbClr val="333333"/>
              </a:solidFill>
              <a:prstDash val="solid"/>
              <a:miter lim="800000"/>
              <a:headEnd/>
              <a:tailEnd/>
            </a:ln>
            <a:extLst>
              <a:ext uri="{909E8E84-426E-40DD-AFC4-6F175D3DCCD1}">
                <a14:hiddenFill xmlns:a14="http://schemas.microsoft.com/office/drawing/2010/main">
                  <a:noFill/>
                </a14:hiddenFill>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8" name="Rectangle 173"/>
            <p:cNvSpPr>
              <a:spLocks noChangeArrowheads="1"/>
            </p:cNvSpPr>
            <p:nvPr/>
          </p:nvSpPr>
          <p:spPr bwMode="auto">
            <a:xfrm>
              <a:off x="3366" y="667"/>
              <a:ext cx="173" cy="45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29" name="Rectangle 174"/>
            <p:cNvSpPr>
              <a:spLocks noChangeArrowheads="1"/>
            </p:cNvSpPr>
            <p:nvPr/>
          </p:nvSpPr>
          <p:spPr bwMode="auto">
            <a:xfrm>
              <a:off x="3395" y="709"/>
              <a:ext cx="27"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30" name="Rectangle 175"/>
            <p:cNvSpPr>
              <a:spLocks noChangeArrowheads="1"/>
            </p:cNvSpPr>
            <p:nvPr/>
          </p:nvSpPr>
          <p:spPr bwMode="auto">
            <a:xfrm>
              <a:off x="3391" y="741"/>
              <a:ext cx="37" cy="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31" name="Rectangle 176"/>
            <p:cNvSpPr>
              <a:spLocks noChangeArrowheads="1"/>
            </p:cNvSpPr>
            <p:nvPr/>
          </p:nvSpPr>
          <p:spPr bwMode="auto">
            <a:xfrm>
              <a:off x="3395" y="796"/>
              <a:ext cx="27" cy="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33" name="Rectangle 177"/>
            <p:cNvSpPr>
              <a:spLocks noChangeArrowheads="1"/>
            </p:cNvSpPr>
            <p:nvPr/>
          </p:nvSpPr>
          <p:spPr bwMode="auto">
            <a:xfrm>
              <a:off x="3391" y="829"/>
              <a:ext cx="37"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37" name="Rectangle 178"/>
            <p:cNvSpPr>
              <a:spLocks noChangeArrowheads="1"/>
            </p:cNvSpPr>
            <p:nvPr/>
          </p:nvSpPr>
          <p:spPr bwMode="auto">
            <a:xfrm>
              <a:off x="3395" y="885"/>
              <a:ext cx="27"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38" name="Rectangle 179"/>
            <p:cNvSpPr>
              <a:spLocks noChangeArrowheads="1"/>
            </p:cNvSpPr>
            <p:nvPr/>
          </p:nvSpPr>
          <p:spPr bwMode="auto">
            <a:xfrm>
              <a:off x="3391" y="916"/>
              <a:ext cx="37" cy="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39" name="Rectangle 180"/>
            <p:cNvSpPr>
              <a:spLocks noChangeArrowheads="1"/>
            </p:cNvSpPr>
            <p:nvPr/>
          </p:nvSpPr>
          <p:spPr bwMode="auto">
            <a:xfrm>
              <a:off x="3395" y="973"/>
              <a:ext cx="27"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40" name="Rectangle 181"/>
            <p:cNvSpPr>
              <a:spLocks noChangeArrowheads="1"/>
            </p:cNvSpPr>
            <p:nvPr/>
          </p:nvSpPr>
          <p:spPr bwMode="auto">
            <a:xfrm>
              <a:off x="3391" y="1005"/>
              <a:ext cx="37" cy="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41" name="Rectangle 182"/>
            <p:cNvSpPr>
              <a:spLocks noChangeArrowheads="1"/>
            </p:cNvSpPr>
            <p:nvPr/>
          </p:nvSpPr>
          <p:spPr bwMode="auto">
            <a:xfrm>
              <a:off x="3441" y="709"/>
              <a:ext cx="27" cy="6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42" name="Rectangle 183"/>
            <p:cNvSpPr>
              <a:spLocks noChangeArrowheads="1"/>
            </p:cNvSpPr>
            <p:nvPr/>
          </p:nvSpPr>
          <p:spPr bwMode="auto">
            <a:xfrm>
              <a:off x="3437" y="741"/>
              <a:ext cx="37" cy="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43" name="Rectangle 184"/>
            <p:cNvSpPr>
              <a:spLocks noChangeArrowheads="1"/>
            </p:cNvSpPr>
            <p:nvPr/>
          </p:nvSpPr>
          <p:spPr bwMode="auto">
            <a:xfrm>
              <a:off x="3441" y="796"/>
              <a:ext cx="27" cy="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44" name="Rectangle 185"/>
            <p:cNvSpPr>
              <a:spLocks noChangeArrowheads="1"/>
            </p:cNvSpPr>
            <p:nvPr/>
          </p:nvSpPr>
          <p:spPr bwMode="auto">
            <a:xfrm>
              <a:off x="3437" y="829"/>
              <a:ext cx="37"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45" name="Rectangle 186"/>
            <p:cNvSpPr>
              <a:spLocks noChangeArrowheads="1"/>
            </p:cNvSpPr>
            <p:nvPr/>
          </p:nvSpPr>
          <p:spPr bwMode="auto">
            <a:xfrm>
              <a:off x="3441" y="885"/>
              <a:ext cx="27" cy="6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46" name="Rectangle 187"/>
            <p:cNvSpPr>
              <a:spLocks noChangeArrowheads="1"/>
            </p:cNvSpPr>
            <p:nvPr/>
          </p:nvSpPr>
          <p:spPr bwMode="auto">
            <a:xfrm>
              <a:off x="3437" y="916"/>
              <a:ext cx="37" cy="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0" name="Rectangle 188"/>
            <p:cNvSpPr>
              <a:spLocks noChangeArrowheads="1"/>
            </p:cNvSpPr>
            <p:nvPr/>
          </p:nvSpPr>
          <p:spPr bwMode="auto">
            <a:xfrm>
              <a:off x="3441" y="973"/>
              <a:ext cx="27"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1" name="Rectangle 189"/>
            <p:cNvSpPr>
              <a:spLocks noChangeArrowheads="1"/>
            </p:cNvSpPr>
            <p:nvPr/>
          </p:nvSpPr>
          <p:spPr bwMode="auto">
            <a:xfrm>
              <a:off x="3437" y="1005"/>
              <a:ext cx="37" cy="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2" name="Rectangle 190"/>
            <p:cNvSpPr>
              <a:spLocks noChangeArrowheads="1"/>
            </p:cNvSpPr>
            <p:nvPr/>
          </p:nvSpPr>
          <p:spPr bwMode="auto">
            <a:xfrm>
              <a:off x="3486" y="709"/>
              <a:ext cx="28"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3" name="Rectangle 191"/>
            <p:cNvSpPr>
              <a:spLocks noChangeArrowheads="1"/>
            </p:cNvSpPr>
            <p:nvPr/>
          </p:nvSpPr>
          <p:spPr bwMode="auto">
            <a:xfrm>
              <a:off x="3483" y="741"/>
              <a:ext cx="36" cy="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4" name="Rectangle 192"/>
            <p:cNvSpPr>
              <a:spLocks noChangeArrowheads="1"/>
            </p:cNvSpPr>
            <p:nvPr/>
          </p:nvSpPr>
          <p:spPr bwMode="auto">
            <a:xfrm>
              <a:off x="3486" y="796"/>
              <a:ext cx="28" cy="68"/>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5" name="Rectangle 193"/>
            <p:cNvSpPr>
              <a:spLocks noChangeArrowheads="1"/>
            </p:cNvSpPr>
            <p:nvPr/>
          </p:nvSpPr>
          <p:spPr bwMode="auto">
            <a:xfrm>
              <a:off x="3483" y="829"/>
              <a:ext cx="36" cy="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6" name="Rectangle 194"/>
            <p:cNvSpPr>
              <a:spLocks noChangeArrowheads="1"/>
            </p:cNvSpPr>
            <p:nvPr/>
          </p:nvSpPr>
          <p:spPr bwMode="auto">
            <a:xfrm>
              <a:off x="3486" y="885"/>
              <a:ext cx="28"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7" name="Rectangle 195"/>
            <p:cNvSpPr>
              <a:spLocks noChangeArrowheads="1"/>
            </p:cNvSpPr>
            <p:nvPr/>
          </p:nvSpPr>
          <p:spPr bwMode="auto">
            <a:xfrm>
              <a:off x="3483" y="916"/>
              <a:ext cx="36" cy="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8" name="Rectangle 196"/>
            <p:cNvSpPr>
              <a:spLocks noChangeArrowheads="1"/>
            </p:cNvSpPr>
            <p:nvPr/>
          </p:nvSpPr>
          <p:spPr bwMode="auto">
            <a:xfrm>
              <a:off x="3486" y="973"/>
              <a:ext cx="28" cy="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sp>
          <p:nvSpPr>
            <p:cNvPr id="159" name="Rectangle 197"/>
            <p:cNvSpPr>
              <a:spLocks noChangeArrowheads="1"/>
            </p:cNvSpPr>
            <p:nvPr/>
          </p:nvSpPr>
          <p:spPr bwMode="auto">
            <a:xfrm>
              <a:off x="3483" y="1005"/>
              <a:ext cx="36" cy="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a:defRPr/>
              </a:pPr>
              <a:endParaRPr lang="ru-RU" sz="1463" kern="0">
                <a:solidFill>
                  <a:sysClr val="windowText" lastClr="000000"/>
                </a:solidFill>
              </a:endParaRPr>
            </a:p>
          </p:txBody>
        </p:sp>
      </p:grpSp>
      <p:pic>
        <p:nvPicPr>
          <p:cNvPr id="160" name="Picture 2" descr="http://www.cqg.com/sites/default/files/sites/docs/images/cqg_logo_color_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6335" y="2889660"/>
            <a:ext cx="1549722" cy="362425"/>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166"/>
          <p:cNvSpPr txBox="1"/>
          <p:nvPr/>
        </p:nvSpPr>
        <p:spPr>
          <a:xfrm>
            <a:off x="8009693" y="3322549"/>
            <a:ext cx="1492181" cy="567710"/>
          </a:xfrm>
          <a:prstGeom prst="rect">
            <a:avLst/>
          </a:prstGeom>
          <a:noFill/>
        </p:spPr>
        <p:txBody>
          <a:bodyPr wrap="square" lIns="145648" tIns="116518" rIns="145648" bIns="116518" rtlCol="0">
            <a:spAutoFit/>
          </a:bodyPr>
          <a:lstStyle/>
          <a:p>
            <a:pPr algn="ctr" defTabSz="742762">
              <a:lnSpc>
                <a:spcPct val="90000"/>
              </a:lnSpc>
              <a:spcBef>
                <a:spcPct val="0"/>
              </a:spcBef>
              <a:spcAft>
                <a:spcPts val="478"/>
              </a:spcAft>
              <a:defRPr/>
            </a:pPr>
            <a:r>
              <a:rPr lang="ru-RU" sz="1200" kern="0" spc="-24" dirty="0">
                <a:solidFill>
                  <a:schemeClr val="bg1"/>
                </a:solidFill>
                <a:latin typeface="Segoe UI Semilight" panose="020B0402040204020203" pitchFamily="34" charset="0"/>
                <a:ea typeface="MS PGothic" panose="020B0600070205080204" pitchFamily="34" charset="-128"/>
                <a:cs typeface="Segoe UI Semilight" panose="020B0402040204020203" pitchFamily="34" charset="0"/>
              </a:rPr>
              <a:t>* Предлагаемый      брокер</a:t>
            </a:r>
            <a:endParaRPr lang="en-US" sz="1200" kern="0" spc="-24" dirty="0">
              <a:solidFill>
                <a:schemeClr val="bg1"/>
              </a:solidFill>
              <a:latin typeface="Segoe UI Semilight" panose="020B0402040204020203" pitchFamily="34" charset="0"/>
              <a:ea typeface="MS PGothic" panose="020B0600070205080204" pitchFamily="34" charset="-128"/>
              <a:cs typeface="Segoe UI Semilight" panose="020B0402040204020203" pitchFamily="34" charset="0"/>
            </a:endParaRPr>
          </a:p>
        </p:txBody>
      </p:sp>
      <p:pic>
        <p:nvPicPr>
          <p:cNvPr id="168" name="Рисунок 1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271" y="2770088"/>
            <a:ext cx="1478992" cy="811304"/>
          </a:xfrm>
          <a:prstGeom prst="rect">
            <a:avLst/>
          </a:prstGeom>
        </p:spPr>
      </p:pic>
    </p:spTree>
    <p:extLst>
      <p:ext uri="{BB962C8B-B14F-4D97-AF65-F5344CB8AC3E}">
        <p14:creationId xmlns:p14="http://schemas.microsoft.com/office/powerpoint/2010/main" val="3529860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Прямоугольник 11"/>
          <p:cNvSpPr/>
          <p:nvPr/>
        </p:nvSpPr>
        <p:spPr bwMode="auto">
          <a:xfrm>
            <a:off x="0" y="0"/>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dirty="0">
                <a:solidFill>
                  <a:schemeClr val="tx1"/>
                </a:solidFill>
                <a:latin typeface="+mj-lt"/>
              </a:rPr>
              <a:t> </a:t>
            </a:r>
            <a:r>
              <a:rPr lang="ru-RU" sz="2400" dirty="0">
                <a:solidFill>
                  <a:srgbClr val="FFC000"/>
                </a:solidFill>
                <a:latin typeface="+mj-lt"/>
              </a:rPr>
              <a:t>Управление ценой потока сделок</a:t>
            </a:r>
            <a:r>
              <a:rPr lang="en-US" sz="2400" dirty="0">
                <a:solidFill>
                  <a:srgbClr val="FFC000"/>
                </a:solidFill>
                <a:latin typeface="+mj-lt"/>
              </a:rPr>
              <a:t>:</a:t>
            </a:r>
            <a:r>
              <a:rPr lang="ru-RU" sz="2400" dirty="0">
                <a:solidFill>
                  <a:srgbClr val="FFC000"/>
                </a:solidFill>
                <a:latin typeface="+mj-lt"/>
              </a:rPr>
              <a:t> </a:t>
            </a:r>
            <a:r>
              <a:rPr lang="ru-RU" sz="2400" dirty="0">
                <a:solidFill>
                  <a:srgbClr val="FFFFFF"/>
                </a:solidFill>
                <a:latin typeface="Segoe UI Light"/>
              </a:rPr>
              <a:t>Проблема </a:t>
            </a:r>
            <a:endParaRPr lang="ru-RU" sz="2400" dirty="0">
              <a:solidFill>
                <a:schemeClr val="tx1"/>
              </a:solidFill>
              <a:latin typeface="+mj-lt"/>
            </a:endParaRPr>
          </a:p>
        </p:txBody>
      </p:sp>
      <p:sp>
        <p:nvSpPr>
          <p:cNvPr id="4" name="Rectangle 3"/>
          <p:cNvSpPr/>
          <p:nvPr/>
        </p:nvSpPr>
        <p:spPr>
          <a:xfrm>
            <a:off x="0" y="1266613"/>
            <a:ext cx="9906000" cy="254813"/>
          </a:xfrm>
          <a:prstGeom prst="rect">
            <a:avLst/>
          </a:prstGeom>
        </p:spPr>
        <p:txBody>
          <a:bodyPr wrap="square">
            <a:spAutoFit/>
          </a:bodyPr>
          <a:lstStyle/>
          <a:p>
            <a:pPr algn="r"/>
            <a:endParaRPr lang="en-US" sz="1056" dirty="0">
              <a:solidFill>
                <a:schemeClr val="bg1"/>
              </a:solidFill>
            </a:endParaRPr>
          </a:p>
        </p:txBody>
      </p:sp>
      <p:sp>
        <p:nvSpPr>
          <p:cNvPr id="5" name="Rectangle 3"/>
          <p:cNvSpPr/>
          <p:nvPr/>
        </p:nvSpPr>
        <p:spPr>
          <a:xfrm>
            <a:off x="608834" y="1652644"/>
            <a:ext cx="4720827" cy="3714543"/>
          </a:xfrm>
          <a:prstGeom prst="rect">
            <a:avLst/>
          </a:prstGeom>
        </p:spPr>
        <p:txBody>
          <a:bodyPr wrap="square">
            <a:spAutoFit/>
          </a:bodyPr>
          <a:lstStyle/>
          <a:p>
            <a:r>
              <a:rPr lang="ru-RU" sz="1600" dirty="0">
                <a:solidFill>
                  <a:schemeClr val="bg1"/>
                </a:solidFill>
                <a:latin typeface="+mj-lt"/>
              </a:rPr>
              <a:t>Производители и потребители товаров и услуг совершают сделки в процессе своей экономической деятельности. В результате такого взаимодействия устанавливается цена</a:t>
            </a:r>
          </a:p>
          <a:p>
            <a:endParaRPr lang="ru-RU" sz="1600" dirty="0">
              <a:solidFill>
                <a:schemeClr val="bg1"/>
              </a:solidFill>
              <a:latin typeface="+mj-lt"/>
            </a:endParaRPr>
          </a:p>
          <a:p>
            <a:endParaRPr lang="ru-RU" sz="1600" dirty="0">
              <a:solidFill>
                <a:schemeClr val="bg1"/>
              </a:solidFill>
              <a:latin typeface="+mj-lt"/>
            </a:endParaRPr>
          </a:p>
          <a:p>
            <a:r>
              <a:rPr lang="ru-RU" sz="1600" dirty="0">
                <a:solidFill>
                  <a:schemeClr val="bg1"/>
                </a:solidFill>
                <a:latin typeface="+mj-lt"/>
              </a:rPr>
              <a:t>Цена сделки  не всегда определяется  только производителем и потребителем. Существуют целые сектора экономики</a:t>
            </a:r>
            <a:r>
              <a:rPr lang="en-US" sz="1600" dirty="0">
                <a:solidFill>
                  <a:schemeClr val="bg1"/>
                </a:solidFill>
                <a:latin typeface="+mj-lt"/>
              </a:rPr>
              <a:t>,</a:t>
            </a:r>
            <a:r>
              <a:rPr lang="ru-RU" sz="1600" dirty="0">
                <a:solidFill>
                  <a:schemeClr val="bg1"/>
                </a:solidFill>
                <a:latin typeface="+mj-lt"/>
              </a:rPr>
              <a:t> в которых цена товара определяется на бирже</a:t>
            </a:r>
          </a:p>
          <a:p>
            <a:endParaRPr lang="ru-RU" sz="1600" dirty="0">
              <a:solidFill>
                <a:schemeClr val="bg1"/>
              </a:solidFill>
              <a:latin typeface="+mj-lt"/>
            </a:endParaRPr>
          </a:p>
          <a:p>
            <a:endParaRPr lang="ru-RU" sz="1600" dirty="0">
              <a:solidFill>
                <a:schemeClr val="bg1"/>
              </a:solidFill>
              <a:latin typeface="+mj-lt"/>
            </a:endParaRPr>
          </a:p>
          <a:p>
            <a:r>
              <a:rPr lang="ru-RU" sz="1600" dirty="0">
                <a:solidFill>
                  <a:schemeClr val="bg1"/>
                </a:solidFill>
                <a:latin typeface="+mj-lt"/>
              </a:rPr>
              <a:t>Компания </a:t>
            </a:r>
            <a:r>
              <a:rPr lang="en-US" sz="1600" dirty="0">
                <a:solidFill>
                  <a:schemeClr val="bg1"/>
                </a:solidFill>
                <a:latin typeface="+mj-lt"/>
              </a:rPr>
              <a:t>“h one” </a:t>
            </a:r>
            <a:r>
              <a:rPr lang="ru-RU" sz="1600" dirty="0">
                <a:solidFill>
                  <a:schemeClr val="bg1"/>
                </a:solidFill>
                <a:latin typeface="+mj-lt"/>
              </a:rPr>
              <a:t>предлагает решение которое улучшает цену реализации или закупки сырья.</a:t>
            </a:r>
          </a:p>
          <a:p>
            <a:endParaRPr lang="ru-RU" sz="1138" dirty="0">
              <a:solidFill>
                <a:schemeClr val="bg1"/>
              </a:solidFill>
            </a:endParaRPr>
          </a:p>
        </p:txBody>
      </p:sp>
      <p:sp>
        <p:nvSpPr>
          <p:cNvPr id="15" name="Овал 14"/>
          <p:cNvSpPr/>
          <p:nvPr/>
        </p:nvSpPr>
        <p:spPr bwMode="auto">
          <a:xfrm>
            <a:off x="5749192" y="1119050"/>
            <a:ext cx="1980000" cy="1980000"/>
          </a:xfrm>
          <a:prstGeom prst="ellipse">
            <a:avLst/>
          </a:prstGeom>
          <a:solidFill>
            <a:schemeClr val="accent4">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r>
              <a:rPr lang="ru-RU" sz="1400" dirty="0">
                <a:solidFill>
                  <a:schemeClr val="bg1"/>
                </a:solidFill>
                <a:latin typeface="+mj-lt"/>
              </a:rPr>
              <a:t>Производитель</a:t>
            </a:r>
            <a:endParaRPr lang="en-US" sz="1400" dirty="0">
              <a:solidFill>
                <a:schemeClr val="bg1"/>
              </a:solidFill>
              <a:latin typeface="+mj-lt"/>
            </a:endParaRPr>
          </a:p>
        </p:txBody>
      </p:sp>
      <p:sp>
        <p:nvSpPr>
          <p:cNvPr id="17" name="Овал 16"/>
          <p:cNvSpPr/>
          <p:nvPr/>
        </p:nvSpPr>
        <p:spPr bwMode="auto">
          <a:xfrm>
            <a:off x="7330318" y="1117655"/>
            <a:ext cx="1980000" cy="1980000"/>
          </a:xfrm>
          <a:prstGeom prst="ellipse">
            <a:avLst/>
          </a:prstGeom>
          <a:solidFill>
            <a:schemeClr val="accent2">
              <a:lumMod val="60000"/>
              <a:lumOff val="40000"/>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r>
              <a:rPr lang="ru-RU" sz="1400" dirty="0">
                <a:solidFill>
                  <a:schemeClr val="bg1"/>
                </a:solidFill>
                <a:latin typeface="+mj-lt"/>
              </a:rPr>
              <a:t>Потребитель</a:t>
            </a:r>
            <a:endParaRPr lang="en-US" sz="1400" dirty="0">
              <a:solidFill>
                <a:schemeClr val="bg1"/>
              </a:solidFill>
              <a:latin typeface="+mj-lt"/>
            </a:endParaRPr>
          </a:p>
        </p:txBody>
      </p:sp>
      <p:sp>
        <p:nvSpPr>
          <p:cNvPr id="18" name="Овал 17"/>
          <p:cNvSpPr/>
          <p:nvPr/>
        </p:nvSpPr>
        <p:spPr bwMode="auto">
          <a:xfrm>
            <a:off x="5749192" y="4053681"/>
            <a:ext cx="1980000" cy="1980000"/>
          </a:xfrm>
          <a:prstGeom prst="ellipse">
            <a:avLst/>
          </a:prstGeom>
          <a:solidFill>
            <a:schemeClr val="accent4">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r>
              <a:rPr lang="ru-RU" sz="1400" dirty="0">
                <a:solidFill>
                  <a:schemeClr val="bg1"/>
                </a:solidFill>
                <a:latin typeface="+mj-lt"/>
              </a:rPr>
              <a:t>Производитель</a:t>
            </a:r>
            <a:endParaRPr lang="en-US" sz="1400" dirty="0">
              <a:solidFill>
                <a:schemeClr val="bg1"/>
              </a:solidFill>
              <a:latin typeface="+mj-lt"/>
            </a:endParaRPr>
          </a:p>
        </p:txBody>
      </p:sp>
      <p:sp>
        <p:nvSpPr>
          <p:cNvPr id="19" name="Овал 18"/>
          <p:cNvSpPr/>
          <p:nvPr/>
        </p:nvSpPr>
        <p:spPr bwMode="auto">
          <a:xfrm>
            <a:off x="7330318" y="4053681"/>
            <a:ext cx="1980000" cy="1980000"/>
          </a:xfrm>
          <a:prstGeom prst="ellipse">
            <a:avLst/>
          </a:prstGeom>
          <a:solidFill>
            <a:schemeClr val="accent2">
              <a:lumMod val="60000"/>
              <a:lumOff val="40000"/>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r>
              <a:rPr lang="ru-RU" sz="1400" dirty="0">
                <a:solidFill>
                  <a:schemeClr val="bg1"/>
                </a:solidFill>
                <a:latin typeface="+mj-lt"/>
              </a:rPr>
              <a:t>Потребитель</a:t>
            </a:r>
            <a:endParaRPr lang="en-US" sz="1400" dirty="0">
              <a:solidFill>
                <a:schemeClr val="bg1"/>
              </a:solidFill>
              <a:latin typeface="+mj-lt"/>
            </a:endParaRPr>
          </a:p>
        </p:txBody>
      </p:sp>
      <p:sp>
        <p:nvSpPr>
          <p:cNvPr id="20" name="Овал 19"/>
          <p:cNvSpPr/>
          <p:nvPr/>
        </p:nvSpPr>
        <p:spPr bwMode="auto">
          <a:xfrm>
            <a:off x="6465885" y="3184586"/>
            <a:ext cx="1980000" cy="1980000"/>
          </a:xfrm>
          <a:prstGeom prst="ellipse">
            <a:avLst/>
          </a:prstGeom>
          <a:solidFill>
            <a:srgbClr val="FF6600">
              <a:alpha val="34000"/>
            </a:srgbClr>
          </a:solidFill>
          <a:ln>
            <a:noFill/>
          </a:ln>
        </p:spPr>
        <p:style>
          <a:lnRef idx="0">
            <a:scrgbClr r="0" g="0" b="0"/>
          </a:lnRef>
          <a:fillRef idx="0">
            <a:scrgbClr r="0" g="0" b="0"/>
          </a:fillRef>
          <a:effectRef idx="0">
            <a:scrgbClr r="0" g="0" b="0"/>
          </a:effectRef>
          <a:fontRef idx="minor">
            <a:schemeClr val="lt1"/>
          </a:fontRef>
        </p:style>
        <p:txBody>
          <a:bodyPr vert="horz" wrap="square" lIns="74292" tIns="37147" rIns="74292" bIns="37147" numCol="1" rtlCol="0" anchor="ctr" anchorCtr="0" compatLnSpc="1">
            <a:prstTxWarp prst="textNoShape">
              <a:avLst/>
            </a:prstTxWarp>
          </a:bodyPr>
          <a:lstStyle/>
          <a:p>
            <a:pPr algn="ctr" defTabSz="742687" fontAlgn="base">
              <a:spcBef>
                <a:spcPct val="0"/>
              </a:spcBef>
              <a:spcAft>
                <a:spcPct val="0"/>
              </a:spcAft>
            </a:pPr>
            <a:r>
              <a:rPr lang="ru-RU" sz="1400" dirty="0">
                <a:solidFill>
                  <a:schemeClr val="bg1"/>
                </a:solidFill>
                <a:latin typeface="+mj-lt"/>
              </a:rPr>
              <a:t>Финансовый сектор</a:t>
            </a:r>
            <a:endParaRPr lang="en-US" sz="1400" dirty="0">
              <a:solidFill>
                <a:schemeClr val="bg1"/>
              </a:solidFill>
              <a:latin typeface="+mj-lt"/>
            </a:endParaRPr>
          </a:p>
        </p:txBody>
      </p:sp>
    </p:spTree>
    <p:extLst>
      <p:ext uri="{BB962C8B-B14F-4D97-AF65-F5344CB8AC3E}">
        <p14:creationId xmlns:p14="http://schemas.microsoft.com/office/powerpoint/2010/main" val="95184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Прямоугольник 11"/>
          <p:cNvSpPr/>
          <p:nvPr/>
        </p:nvSpPr>
        <p:spPr bwMode="auto">
          <a:xfrm>
            <a:off x="0" y="0"/>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dirty="0">
                <a:solidFill>
                  <a:schemeClr val="tx1"/>
                </a:solidFill>
                <a:latin typeface="+mj-lt"/>
              </a:rPr>
              <a:t> </a:t>
            </a:r>
            <a:r>
              <a:rPr lang="ru-RU" sz="2400" dirty="0">
                <a:solidFill>
                  <a:srgbClr val="FFC000"/>
                </a:solidFill>
                <a:latin typeface="+mj-lt"/>
              </a:rPr>
              <a:t>Управление ценой потока сделок </a:t>
            </a:r>
            <a:r>
              <a:rPr lang="en-US" sz="2400" dirty="0">
                <a:solidFill>
                  <a:srgbClr val="FFC000"/>
                </a:solidFill>
              </a:rPr>
              <a:t>:</a:t>
            </a:r>
            <a:r>
              <a:rPr lang="ru-RU" sz="2400" dirty="0">
                <a:solidFill>
                  <a:srgbClr val="FFC000"/>
                </a:solidFill>
              </a:rPr>
              <a:t> </a:t>
            </a:r>
            <a:r>
              <a:rPr lang="ru-RU" sz="2400" dirty="0">
                <a:solidFill>
                  <a:schemeClr val="tx1"/>
                </a:solidFill>
                <a:latin typeface="+mj-lt"/>
              </a:rPr>
              <a:t>Основатели компании</a:t>
            </a:r>
          </a:p>
        </p:txBody>
      </p:sp>
      <p:pic>
        <p:nvPicPr>
          <p:cNvPr id="3" name="Рисунок 2"/>
          <p:cNvPicPr>
            <a:picLocks noChangeAspect="1"/>
          </p:cNvPicPr>
          <p:nvPr/>
        </p:nvPicPr>
        <p:blipFill>
          <a:blip r:embed="rId3"/>
          <a:stretch>
            <a:fillRect/>
          </a:stretch>
        </p:blipFill>
        <p:spPr>
          <a:xfrm>
            <a:off x="6167326" y="643178"/>
            <a:ext cx="2466694" cy="2412941"/>
          </a:xfrm>
          <a:prstGeom prst="rect">
            <a:avLst/>
          </a:prstGeom>
        </p:spPr>
      </p:pic>
      <p:pic>
        <p:nvPicPr>
          <p:cNvPr id="4" name="Рисунок 3"/>
          <p:cNvPicPr>
            <a:picLocks noChangeAspect="1"/>
          </p:cNvPicPr>
          <p:nvPr/>
        </p:nvPicPr>
        <p:blipFill>
          <a:blip r:embed="rId4"/>
          <a:stretch>
            <a:fillRect/>
          </a:stretch>
        </p:blipFill>
        <p:spPr>
          <a:xfrm>
            <a:off x="1249545" y="643178"/>
            <a:ext cx="2437070" cy="2412941"/>
          </a:xfrm>
          <a:prstGeom prst="rect">
            <a:avLst/>
          </a:prstGeom>
        </p:spPr>
      </p:pic>
      <p:sp>
        <p:nvSpPr>
          <p:cNvPr id="7" name="Прямоугольник 6"/>
          <p:cNvSpPr/>
          <p:nvPr/>
        </p:nvSpPr>
        <p:spPr>
          <a:xfrm>
            <a:off x="5038130" y="3745780"/>
            <a:ext cx="4767750" cy="254813"/>
          </a:xfrm>
          <a:prstGeom prst="rect">
            <a:avLst/>
          </a:prstGeom>
          <a:noFill/>
          <a:ln>
            <a:solidFill>
              <a:schemeClr val="tx1"/>
            </a:solidFill>
          </a:ln>
        </p:spPr>
        <p:txBody>
          <a:bodyPr wrap="square">
            <a:spAutoFit/>
          </a:bodyPr>
          <a:lstStyle/>
          <a:p>
            <a:pPr algn="ctr" defTabSz="577454">
              <a:spcBef>
                <a:spcPct val="0"/>
              </a:spcBef>
              <a:spcAft>
                <a:spcPct val="35000"/>
              </a:spcAft>
              <a:defRPr/>
            </a:pPr>
            <a:endParaRPr lang="en-US" sz="1056" dirty="0">
              <a:solidFill>
                <a:schemeClr val="bg1"/>
              </a:solidFill>
            </a:endParaRPr>
          </a:p>
        </p:txBody>
      </p:sp>
      <p:sp>
        <p:nvSpPr>
          <p:cNvPr id="8" name="TextBox 7"/>
          <p:cNvSpPr txBox="1"/>
          <p:nvPr/>
        </p:nvSpPr>
        <p:spPr>
          <a:xfrm>
            <a:off x="195605" y="3056118"/>
            <a:ext cx="4544949" cy="3553143"/>
          </a:xfrm>
          <a:prstGeom prst="rect">
            <a:avLst/>
          </a:prstGeom>
          <a:noFill/>
        </p:spPr>
        <p:txBody>
          <a:bodyPr wrap="square" lIns="145648" tIns="116518" rIns="145648" bIns="116518" rtlCol="0">
            <a:spAutoFit/>
          </a:bodyPr>
          <a:lstStyle/>
          <a:p>
            <a:pPr algn="ctr" defTabSz="577454">
              <a:spcBef>
                <a:spcPct val="0"/>
              </a:spcBef>
              <a:spcAft>
                <a:spcPct val="35000"/>
              </a:spcAft>
              <a:defRPr/>
            </a:pPr>
            <a:r>
              <a:rPr lang="ru-RU" sz="1400" dirty="0">
                <a:solidFill>
                  <a:schemeClr val="bg1"/>
                </a:solidFill>
                <a:latin typeface="+mj-lt"/>
              </a:rPr>
              <a:t>Крылов Павел</a:t>
            </a:r>
          </a:p>
          <a:p>
            <a:pPr defTabSz="577454">
              <a:spcBef>
                <a:spcPct val="0"/>
              </a:spcBef>
              <a:spcAft>
                <a:spcPct val="35000"/>
              </a:spcAft>
              <a:defRPr/>
            </a:pPr>
            <a:r>
              <a:rPr lang="ru-RU" sz="1400" dirty="0">
                <a:solidFill>
                  <a:schemeClr val="bg1"/>
                </a:solidFill>
                <a:latin typeface="+mj-lt"/>
              </a:rPr>
              <a:t>Образование</a:t>
            </a:r>
            <a:r>
              <a:rPr lang="en-US" sz="1400" dirty="0">
                <a:solidFill>
                  <a:schemeClr val="bg1"/>
                </a:solidFill>
                <a:latin typeface="+mj-lt"/>
              </a:rPr>
              <a:t>:</a:t>
            </a:r>
            <a:r>
              <a:rPr lang="ru-RU" sz="1400" dirty="0">
                <a:solidFill>
                  <a:schemeClr val="bg1"/>
                </a:solidFill>
                <a:latin typeface="+mj-lt"/>
              </a:rPr>
              <a:t> Московский энергетический институт по специальности техника и электрофизика высоких напряжений  </a:t>
            </a:r>
            <a:endParaRPr lang="en-US" sz="1400" dirty="0">
              <a:solidFill>
                <a:schemeClr val="bg1"/>
              </a:solidFill>
              <a:latin typeface="+mj-lt"/>
            </a:endParaRPr>
          </a:p>
          <a:p>
            <a:pPr defTabSz="577454">
              <a:spcBef>
                <a:spcPct val="0"/>
              </a:spcBef>
              <a:spcAft>
                <a:spcPct val="35000"/>
              </a:spcAft>
              <a:defRPr/>
            </a:pPr>
            <a:r>
              <a:rPr lang="ru-RU" sz="1400" dirty="0">
                <a:solidFill>
                  <a:schemeClr val="bg1"/>
                </a:solidFill>
                <a:latin typeface="+mj-lt"/>
              </a:rPr>
              <a:t>На финансовым рынке с 1998 года. Работал в крупных управляющих и инвестиционных компаниях.  Занимал руководящие должности</a:t>
            </a:r>
            <a:r>
              <a:rPr lang="en-US" sz="1400" dirty="0">
                <a:solidFill>
                  <a:schemeClr val="bg1"/>
                </a:solidFill>
                <a:latin typeface="+mj-lt"/>
              </a:rPr>
              <a:t>.</a:t>
            </a:r>
            <a:r>
              <a:rPr lang="ru-RU" sz="1400" dirty="0">
                <a:solidFill>
                  <a:schemeClr val="bg1"/>
                </a:solidFill>
                <a:latin typeface="+mj-lt"/>
              </a:rPr>
              <a:t> Имеет богатый опыт управления активами</a:t>
            </a:r>
            <a:r>
              <a:rPr lang="en-US" sz="1400" dirty="0">
                <a:solidFill>
                  <a:schemeClr val="bg1"/>
                </a:solidFill>
                <a:latin typeface="+mj-lt"/>
              </a:rPr>
              <a:t> </a:t>
            </a:r>
            <a:r>
              <a:rPr lang="ru-RU" sz="1400" dirty="0">
                <a:solidFill>
                  <a:schemeClr val="bg1"/>
                </a:solidFill>
                <a:latin typeface="+mj-lt"/>
              </a:rPr>
              <a:t> в рамках алгоритмического подхода  с разными группами инструментов</a:t>
            </a:r>
            <a:r>
              <a:rPr lang="en-US" sz="1400" dirty="0">
                <a:solidFill>
                  <a:schemeClr val="bg1"/>
                </a:solidFill>
                <a:latin typeface="+mj-lt"/>
              </a:rPr>
              <a:t> (</a:t>
            </a:r>
            <a:r>
              <a:rPr lang="ru-RU" sz="1400" dirty="0">
                <a:solidFill>
                  <a:schemeClr val="bg1"/>
                </a:solidFill>
                <a:latin typeface="+mj-lt"/>
              </a:rPr>
              <a:t>в том числе пенсионными накоплениями и резервами НПФ</a:t>
            </a:r>
            <a:r>
              <a:rPr lang="en-US" sz="1400" dirty="0">
                <a:solidFill>
                  <a:schemeClr val="bg1"/>
                </a:solidFill>
                <a:latin typeface="+mj-lt"/>
              </a:rPr>
              <a:t>)</a:t>
            </a:r>
            <a:r>
              <a:rPr lang="ru-RU" sz="1400" dirty="0">
                <a:solidFill>
                  <a:schemeClr val="bg1"/>
                </a:solidFill>
                <a:latin typeface="+mj-lt"/>
              </a:rPr>
              <a:t>.</a:t>
            </a:r>
            <a:r>
              <a:rPr lang="en-US" sz="1400" dirty="0">
                <a:solidFill>
                  <a:schemeClr val="bg1"/>
                </a:solidFill>
                <a:latin typeface="+mj-lt"/>
              </a:rPr>
              <a:t> </a:t>
            </a:r>
          </a:p>
          <a:p>
            <a:pPr defTabSz="577454">
              <a:spcBef>
                <a:spcPct val="0"/>
              </a:spcBef>
              <a:spcAft>
                <a:spcPct val="35000"/>
              </a:spcAft>
              <a:defRPr/>
            </a:pPr>
            <a:r>
              <a:rPr lang="ru-RU" sz="1400" dirty="0">
                <a:solidFill>
                  <a:schemeClr val="bg1"/>
                </a:solidFill>
                <a:latin typeface="+mj-lt"/>
              </a:rPr>
              <a:t>Сертификаты по анализу данных и машинному обучению.</a:t>
            </a:r>
          </a:p>
          <a:p>
            <a:pPr defTabSz="577454">
              <a:spcBef>
                <a:spcPct val="0"/>
              </a:spcBef>
              <a:spcAft>
                <a:spcPct val="35000"/>
              </a:spcAft>
              <a:defRPr/>
            </a:pPr>
            <a:r>
              <a:rPr lang="ru-RU" sz="1400" dirty="0">
                <a:solidFill>
                  <a:schemeClr val="bg1"/>
                </a:solidFill>
                <a:latin typeface="+mj-lt"/>
              </a:rPr>
              <a:t>Знает язык программирования</a:t>
            </a:r>
            <a:r>
              <a:rPr lang="en-US" sz="1400" dirty="0">
                <a:solidFill>
                  <a:schemeClr val="bg1"/>
                </a:solidFill>
                <a:latin typeface="+mj-lt"/>
              </a:rPr>
              <a:t> Python</a:t>
            </a:r>
            <a:r>
              <a:rPr lang="ru-RU" sz="1400" dirty="0">
                <a:solidFill>
                  <a:schemeClr val="bg1"/>
                </a:solidFill>
                <a:latin typeface="+mj-lt"/>
              </a:rPr>
              <a:t>, </a:t>
            </a:r>
            <a:r>
              <a:rPr lang="en-US" sz="1400" dirty="0" err="1">
                <a:solidFill>
                  <a:schemeClr val="bg1"/>
                </a:solidFill>
                <a:latin typeface="+mj-lt"/>
              </a:rPr>
              <a:t>Qpile</a:t>
            </a:r>
            <a:r>
              <a:rPr lang="ru-RU" sz="1400" dirty="0">
                <a:solidFill>
                  <a:schemeClr val="bg1"/>
                </a:solidFill>
                <a:latin typeface="+mj-lt"/>
              </a:rPr>
              <a:t>.</a:t>
            </a:r>
            <a:endParaRPr lang="en-US" sz="1400" kern="0" spc="-24" dirty="0">
              <a:solidFill>
                <a:schemeClr val="bg1"/>
              </a:soli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9" name="TextBox 8"/>
          <p:cNvSpPr txBox="1"/>
          <p:nvPr/>
        </p:nvSpPr>
        <p:spPr>
          <a:xfrm>
            <a:off x="5038130" y="3056119"/>
            <a:ext cx="4601262" cy="3553143"/>
          </a:xfrm>
          <a:prstGeom prst="rect">
            <a:avLst/>
          </a:prstGeom>
          <a:noFill/>
        </p:spPr>
        <p:txBody>
          <a:bodyPr wrap="square" lIns="145648" tIns="116518" rIns="145648" bIns="116518" rtlCol="0">
            <a:spAutoFit/>
          </a:bodyPr>
          <a:lstStyle/>
          <a:p>
            <a:pPr algn="ctr" defTabSz="577454">
              <a:spcBef>
                <a:spcPct val="0"/>
              </a:spcBef>
              <a:spcAft>
                <a:spcPct val="35000"/>
              </a:spcAft>
              <a:defRPr/>
            </a:pPr>
            <a:r>
              <a:rPr lang="ru-RU" sz="1400" dirty="0">
                <a:solidFill>
                  <a:schemeClr val="bg1"/>
                </a:solidFill>
                <a:latin typeface="+mj-lt"/>
              </a:rPr>
              <a:t>Бойко Алексей</a:t>
            </a:r>
          </a:p>
          <a:p>
            <a:pPr defTabSz="577454">
              <a:spcBef>
                <a:spcPct val="0"/>
              </a:spcBef>
              <a:spcAft>
                <a:spcPct val="35000"/>
              </a:spcAft>
              <a:defRPr/>
            </a:pPr>
            <a:r>
              <a:rPr lang="ru-RU" sz="1400" dirty="0">
                <a:solidFill>
                  <a:schemeClr val="bg1"/>
                </a:solidFill>
                <a:latin typeface="+mj-lt"/>
              </a:rPr>
              <a:t>Образование: Уральский федеральный университет (УГТУ-УПИ) по специальности информационные системы в экономике  </a:t>
            </a:r>
          </a:p>
          <a:p>
            <a:pPr defTabSz="577454">
              <a:spcBef>
                <a:spcPct val="0"/>
              </a:spcBef>
              <a:spcAft>
                <a:spcPct val="35000"/>
              </a:spcAft>
              <a:defRPr/>
            </a:pPr>
            <a:r>
              <a:rPr lang="ru-RU" sz="1400" dirty="0">
                <a:solidFill>
                  <a:schemeClr val="bg1"/>
                </a:solidFill>
                <a:latin typeface="+mj-lt"/>
              </a:rPr>
              <a:t>Имеет 13-летний опыт работы в алгоритмическом трейдинге на российских и иностранных биржевых площадках.  Работал в крупных банках, инвестиционных и управляющих компаниях на позиции портфельного менеджера и доверительного управляющего. Опыт руководства и создания с нуля инвестиционных блоков.  </a:t>
            </a:r>
          </a:p>
          <a:p>
            <a:pPr defTabSz="577454">
              <a:spcBef>
                <a:spcPct val="0"/>
              </a:spcBef>
              <a:spcAft>
                <a:spcPct val="35000"/>
              </a:spcAft>
              <a:defRPr/>
            </a:pPr>
            <a:r>
              <a:rPr lang="ru-RU" sz="1400" dirty="0">
                <a:solidFill>
                  <a:schemeClr val="bg1"/>
                </a:solidFill>
                <a:latin typeface="+mj-lt"/>
              </a:rPr>
              <a:t>Сертификаты по анализу данных и машинному обучению.</a:t>
            </a:r>
          </a:p>
          <a:p>
            <a:pPr defTabSz="577454">
              <a:spcBef>
                <a:spcPct val="0"/>
              </a:spcBef>
              <a:spcAft>
                <a:spcPct val="35000"/>
              </a:spcAft>
              <a:defRPr/>
            </a:pPr>
            <a:r>
              <a:rPr lang="ru-RU" sz="1400" dirty="0">
                <a:solidFill>
                  <a:schemeClr val="bg1"/>
                </a:solidFill>
                <a:latin typeface="+mj-lt"/>
              </a:rPr>
              <a:t>Знает языки программирования С</a:t>
            </a:r>
            <a:r>
              <a:rPr lang="en-US" sz="1400" dirty="0">
                <a:solidFill>
                  <a:schemeClr val="bg1"/>
                </a:solidFill>
                <a:latin typeface="+mj-lt"/>
              </a:rPr>
              <a:t>#, Python, </a:t>
            </a:r>
            <a:r>
              <a:rPr lang="en-US" sz="1400" dirty="0" err="1">
                <a:solidFill>
                  <a:schemeClr val="bg1"/>
                </a:solidFill>
                <a:latin typeface="+mj-lt"/>
              </a:rPr>
              <a:t>Lua</a:t>
            </a:r>
            <a:r>
              <a:rPr lang="ru-RU" sz="1400" dirty="0">
                <a:solidFill>
                  <a:schemeClr val="bg1"/>
                </a:solidFill>
                <a:latin typeface="+mj-lt"/>
              </a:rPr>
              <a:t>.</a:t>
            </a:r>
            <a:r>
              <a:rPr lang="en-US" sz="1400" dirty="0">
                <a:solidFill>
                  <a:schemeClr val="bg1"/>
                </a:solidFill>
                <a:latin typeface="+mj-lt"/>
              </a:rPr>
              <a:t> </a:t>
            </a:r>
          </a:p>
        </p:txBody>
      </p:sp>
    </p:spTree>
    <p:extLst>
      <p:ext uri="{BB962C8B-B14F-4D97-AF65-F5344CB8AC3E}">
        <p14:creationId xmlns:p14="http://schemas.microsoft.com/office/powerpoint/2010/main" val="147167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gs>
            <a:gs pos="48000">
              <a:schemeClr val="accent6"/>
            </a:gs>
            <a:gs pos="100000">
              <a:schemeClr val="accent6">
                <a:lumMod val="60000"/>
                <a:lumOff val="40000"/>
              </a:schemeClr>
            </a:gs>
          </a:gsLst>
          <a:lin ang="18900000" scaled="1"/>
          <a:tileRect/>
        </a:gradFill>
        <a:effectLst/>
      </p:bgPr>
    </p:bg>
    <p:spTree>
      <p:nvGrpSpPr>
        <p:cNvPr id="1" name=""/>
        <p:cNvGrpSpPr/>
        <p:nvPr/>
      </p:nvGrpSpPr>
      <p:grpSpPr>
        <a:xfrm>
          <a:off x="0" y="0"/>
          <a:ext cx="0" cy="0"/>
          <a:chOff x="0" y="0"/>
          <a:chExt cx="0" cy="0"/>
        </a:xfrm>
      </p:grpSpPr>
      <p:sp>
        <p:nvSpPr>
          <p:cNvPr id="5" name="Rectangle 7"/>
          <p:cNvSpPr/>
          <p:nvPr/>
        </p:nvSpPr>
        <p:spPr bwMode="auto">
          <a:xfrm>
            <a:off x="1" y="1186249"/>
            <a:ext cx="6432604" cy="27927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0" rIns="74292" bIns="74295" numCol="1" rtlCol="0" anchor="ctr" anchorCtr="0" compatLnSpc="1">
            <a:prstTxWarp prst="textNoShape">
              <a:avLst/>
            </a:prstTxWarp>
          </a:bodyPr>
          <a:lstStyle/>
          <a:p>
            <a:r>
              <a:rPr lang="ru-RU" sz="2925" dirty="0">
                <a:latin typeface="Segoe UI Light" panose="020B0502040204020203" pitchFamily="34" charset="0"/>
                <a:cs typeface="Segoe UI Light" panose="020B0502040204020203" pitchFamily="34" charset="0"/>
              </a:rPr>
              <a:t> </a:t>
            </a:r>
            <a:r>
              <a:rPr lang="ru-RU" sz="2800" dirty="0">
                <a:latin typeface="Segoe UI Light" panose="020B0502040204020203" pitchFamily="34" charset="0"/>
                <a:cs typeface="Segoe UI Light" panose="020B0502040204020203" pitchFamily="34" charset="0"/>
              </a:rPr>
              <a:t>Контакты</a:t>
            </a:r>
          </a:p>
          <a:p>
            <a:r>
              <a:rPr lang="ru-RU" sz="2800" dirty="0">
                <a:latin typeface="Segoe UI Light" panose="020B0502040204020203" pitchFamily="34" charset="0"/>
                <a:cs typeface="Segoe UI Light" panose="020B0502040204020203" pitchFamily="34" charset="0"/>
              </a:rPr>
              <a:t> Крылов Павел  </a:t>
            </a:r>
            <a:r>
              <a:rPr lang="en-US" sz="2800" dirty="0">
                <a:latin typeface="Segoe UI Light" panose="020B0502040204020203" pitchFamily="34" charset="0"/>
                <a:cs typeface="Segoe UI Light" panose="020B0502040204020203" pitchFamily="34" charset="0"/>
              </a:rPr>
              <a:t>: </a:t>
            </a:r>
            <a:r>
              <a:rPr lang="ru-RU" sz="2800" dirty="0">
                <a:latin typeface="Segoe UI Light" panose="020B0502040204020203" pitchFamily="34" charset="0"/>
                <a:cs typeface="Segoe UI Light" panose="020B0502040204020203" pitchFamily="34" charset="0"/>
              </a:rPr>
              <a:t>      7-</a:t>
            </a:r>
            <a:r>
              <a:rPr lang="en-US" sz="2800" dirty="0">
                <a:latin typeface="Segoe UI Light" panose="020B0502040204020203" pitchFamily="34" charset="0"/>
                <a:cs typeface="Segoe UI Light" panose="020B0502040204020203" pitchFamily="34" charset="0"/>
              </a:rPr>
              <a:t>999</a:t>
            </a:r>
            <a:r>
              <a:rPr lang="ru-RU" sz="2800" dirty="0">
                <a:latin typeface="Segoe UI Light" panose="020B0502040204020203" pitchFamily="34" charset="0"/>
                <a:cs typeface="Segoe UI Light" panose="020B0502040204020203" pitchFamily="34" charset="0"/>
              </a:rPr>
              <a:t>-76</a:t>
            </a:r>
            <a:r>
              <a:rPr lang="en-US" sz="2800" dirty="0">
                <a:latin typeface="Segoe UI Light" panose="020B0502040204020203" pitchFamily="34" charset="0"/>
                <a:cs typeface="Segoe UI Light" panose="020B0502040204020203" pitchFamily="34" charset="0"/>
              </a:rPr>
              <a:t>8</a:t>
            </a:r>
            <a:r>
              <a:rPr lang="ru-RU" sz="2800" dirty="0">
                <a:latin typeface="Segoe UI Light" panose="020B0502040204020203" pitchFamily="34" charset="0"/>
                <a:cs typeface="Segoe UI Light" panose="020B0502040204020203" pitchFamily="34" charset="0"/>
              </a:rPr>
              <a:t>-</a:t>
            </a:r>
            <a:r>
              <a:rPr lang="en-US" sz="2800" dirty="0">
                <a:latin typeface="Segoe UI Light" panose="020B0502040204020203" pitchFamily="34" charset="0"/>
                <a:cs typeface="Segoe UI Light" panose="020B0502040204020203" pitchFamily="34" charset="0"/>
              </a:rPr>
              <a:t>79</a:t>
            </a:r>
            <a:r>
              <a:rPr lang="ru-RU" sz="2800" dirty="0">
                <a:latin typeface="Segoe UI Light" panose="020B0502040204020203" pitchFamily="34" charset="0"/>
                <a:cs typeface="Segoe UI Light" panose="020B0502040204020203" pitchFamily="34" charset="0"/>
              </a:rPr>
              <a:t>-</a:t>
            </a:r>
            <a:r>
              <a:rPr lang="en-US" sz="2800" dirty="0">
                <a:latin typeface="Segoe UI Light" panose="020B0502040204020203" pitchFamily="34" charset="0"/>
                <a:cs typeface="Segoe UI Light" panose="020B0502040204020203" pitchFamily="34" charset="0"/>
              </a:rPr>
              <a:t>51</a:t>
            </a:r>
            <a:endParaRPr lang="ru-RU" sz="2800" dirty="0">
              <a:latin typeface="Segoe UI Light" panose="020B0502040204020203" pitchFamily="34" charset="0"/>
              <a:cs typeface="Segoe UI Light" panose="020B0502040204020203" pitchFamily="34" charset="0"/>
            </a:endParaRPr>
          </a:p>
          <a:p>
            <a:r>
              <a:rPr lang="en-US" sz="2800" dirty="0">
                <a:latin typeface="Segoe UI Light" panose="020B0502040204020203" pitchFamily="34" charset="0"/>
                <a:cs typeface="Segoe UI Light" panose="020B0502040204020203" pitchFamily="34" charset="0"/>
              </a:rPr>
              <a:t>                                </a:t>
            </a:r>
            <a:r>
              <a:rPr lang="ru-RU" sz="2800" dirty="0">
                <a:latin typeface="Segoe UI Light" panose="020B0502040204020203" pitchFamily="34" charset="0"/>
                <a:cs typeface="Segoe UI Light" panose="020B0502040204020203" pitchFamily="34" charset="0"/>
              </a:rPr>
              <a:t> </a:t>
            </a:r>
            <a:r>
              <a:rPr lang="en-US" sz="2800" dirty="0">
                <a:latin typeface="Segoe UI Light" panose="020B0502040204020203" pitchFamily="34" charset="0"/>
                <a:cs typeface="Segoe UI Light" panose="020B0502040204020203" pitchFamily="34" charset="0"/>
              </a:rPr>
              <a:t>kpa@h1solutions.ru</a:t>
            </a:r>
          </a:p>
          <a:p>
            <a:endParaRPr lang="ru-RU" sz="2800" dirty="0">
              <a:latin typeface="Segoe UI Light" panose="020B0502040204020203" pitchFamily="34" charset="0"/>
              <a:cs typeface="Segoe UI Light" panose="020B0502040204020203" pitchFamily="34" charset="0"/>
            </a:endParaRPr>
          </a:p>
          <a:p>
            <a:r>
              <a:rPr lang="ru-RU" sz="2800" dirty="0">
                <a:latin typeface="Segoe UI Light" panose="020B0502040204020203" pitchFamily="34" charset="0"/>
                <a:cs typeface="Segoe UI Light" panose="020B0502040204020203" pitchFamily="34" charset="0"/>
              </a:rPr>
              <a:t> Бойко Алексей</a:t>
            </a:r>
            <a:r>
              <a:rPr lang="en-US" sz="2800" dirty="0">
                <a:latin typeface="Segoe UI Light" panose="020B0502040204020203" pitchFamily="34" charset="0"/>
                <a:cs typeface="Segoe UI Light" panose="020B0502040204020203" pitchFamily="34" charset="0"/>
              </a:rPr>
              <a:t> :</a:t>
            </a:r>
            <a:r>
              <a:rPr lang="ru-RU" sz="2800" dirty="0">
                <a:latin typeface="Segoe UI Light" panose="020B0502040204020203" pitchFamily="34" charset="0"/>
                <a:cs typeface="Segoe UI Light" panose="020B0502040204020203" pitchFamily="34" charset="0"/>
              </a:rPr>
              <a:t>       7-</a:t>
            </a:r>
            <a:r>
              <a:rPr lang="en-US" sz="2800" dirty="0">
                <a:latin typeface="Segoe UI Light" panose="020B0502040204020203" pitchFamily="34" charset="0"/>
                <a:cs typeface="Segoe UI Light" panose="020B0502040204020203" pitchFamily="34" charset="0"/>
              </a:rPr>
              <a:t>999</a:t>
            </a:r>
            <a:r>
              <a:rPr lang="ru-RU" sz="2800" dirty="0">
                <a:latin typeface="Segoe UI Light" panose="020B0502040204020203" pitchFamily="34" charset="0"/>
                <a:cs typeface="Segoe UI Light" panose="020B0502040204020203" pitchFamily="34" charset="0"/>
              </a:rPr>
              <a:t>-</a:t>
            </a:r>
            <a:r>
              <a:rPr lang="en-US" sz="2800" dirty="0">
                <a:latin typeface="Segoe UI Light" panose="020B0502040204020203" pitchFamily="34" charset="0"/>
                <a:cs typeface="Segoe UI Light" panose="020B0502040204020203" pitchFamily="34" charset="0"/>
              </a:rPr>
              <a:t>768</a:t>
            </a:r>
            <a:r>
              <a:rPr lang="ru-RU" sz="2800" dirty="0">
                <a:latin typeface="Segoe UI Light" panose="020B0502040204020203" pitchFamily="34" charset="0"/>
                <a:cs typeface="Segoe UI Light" panose="020B0502040204020203" pitchFamily="34" charset="0"/>
              </a:rPr>
              <a:t>-7</a:t>
            </a:r>
            <a:r>
              <a:rPr lang="en-US" sz="2800" dirty="0">
                <a:latin typeface="Segoe UI Light" panose="020B0502040204020203" pitchFamily="34" charset="0"/>
                <a:cs typeface="Segoe UI Light" panose="020B0502040204020203" pitchFamily="34" charset="0"/>
              </a:rPr>
              <a:t>9</a:t>
            </a:r>
            <a:r>
              <a:rPr lang="ru-RU" sz="2800" dirty="0">
                <a:latin typeface="Segoe UI Light" panose="020B0502040204020203" pitchFamily="34" charset="0"/>
                <a:cs typeface="Segoe UI Light" panose="020B0502040204020203" pitchFamily="34" charset="0"/>
              </a:rPr>
              <a:t>-</a:t>
            </a:r>
            <a:r>
              <a:rPr lang="en-US" sz="2800" dirty="0">
                <a:latin typeface="Segoe UI Light" panose="020B0502040204020203" pitchFamily="34" charset="0"/>
                <a:cs typeface="Segoe UI Light" panose="020B0502040204020203" pitchFamily="34" charset="0"/>
              </a:rPr>
              <a:t>52</a:t>
            </a:r>
          </a:p>
          <a:p>
            <a:r>
              <a:rPr lang="en-US" sz="2800" dirty="0">
                <a:latin typeface="Segoe UI Light" panose="020B0502040204020203" pitchFamily="34" charset="0"/>
                <a:cs typeface="Segoe UI Light" panose="020B0502040204020203" pitchFamily="34" charset="0"/>
              </a:rPr>
              <a:t>                                 baa@h1solutions.ru</a:t>
            </a:r>
            <a:endParaRPr lang="ru-RU" sz="2800" dirty="0">
              <a:latin typeface="Segoe UI Light" panose="020B0502040204020203" pitchFamily="34" charset="0"/>
              <a:cs typeface="Segoe UI Light" panose="020B0502040204020203" pitchFamily="34" charset="0"/>
            </a:endParaRPr>
          </a:p>
        </p:txBody>
      </p:sp>
      <p:pic>
        <p:nvPicPr>
          <p:cNvPr id="47" name="Рисунок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8726" y="5102463"/>
            <a:ext cx="1789180" cy="981458"/>
          </a:xfrm>
          <a:prstGeom prst="rect">
            <a:avLst/>
          </a:prstGeom>
        </p:spPr>
      </p:pic>
      <p:pic>
        <p:nvPicPr>
          <p:cNvPr id="1030" name="Picture 6" descr="&amp;Kcy;&amp;acy;&amp;rcy;&amp;tcy;&amp;icy;&amp;ncy;&amp;kcy;&amp;icy; &amp;pcy;&amp;ocy; &amp;zcy;&amp;acy;&amp;pcy;&amp;rcy;&amp;ocy;&amp;scy;&amp;ucy; &amp;bcy;&amp;iecy;&amp;lcy;&amp;ycy;&amp;jcy; &amp;tcy;&amp;iecy;&amp;lcy;&amp;iecy;&amp;fcy;&amp;ocy;&amp;ncy; &amp;vcy;&amp;iecy;&amp;kcy;&amp;tcy;&amp;ocy;&amp;rc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9838" y="1604896"/>
            <a:ext cx="349781" cy="47704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amp;Kcy;&amp;acy;&amp;rcy;&amp;tcy;&amp;icy;&amp;ncy;&amp;kcy;&amp;icy; &amp;pcy;&amp;ocy; &amp;zcy;&amp;acy;&amp;pcy;&amp;rcy;&amp;ocy;&amp;scy;&amp;ucy; &amp;bcy;&amp;iecy;&amp;lcy;&amp;ycy;&amp;jcy; &amp;tcy;&amp;iecy;&amp;lcy;&amp;iecy;&amp;fcy;&amp;ocy;&amp;ncy; &amp;vcy;&amp;iecy;&amp;kcy;&amp;tcy;&amp;ocy;&amp;rc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4719" y="2894139"/>
            <a:ext cx="349781" cy="4770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mp;Kcy;&amp;acy;&amp;rcy;&amp;tcy;&amp;icy;&amp;ncy;&amp;kcy;&amp;icy; &amp;pcy;&amp;ocy; &amp;zcy;&amp;acy;&amp;pcy;&amp;rcy;&amp;ocy;&amp;scy;&amp;ucy; e mail &amp;vcy;&amp;iecy;&amp;kcy;&amp;tcy;&amp;ocy;&amp;rc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4460" y="3469790"/>
            <a:ext cx="320039" cy="32003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amp;Kcy;&amp;acy;&amp;rcy;&amp;tcy;&amp;icy;&amp;ncy;&amp;kcy;&amp;icy; &amp;pcy;&amp;ocy; &amp;zcy;&amp;acy;&amp;pcy;&amp;rcy;&amp;ocy;&amp;scy;&amp;ucy; e mail &amp;vcy;&amp;iecy;&amp;kcy;&amp;tcy;&amp;ocy;&amp;rc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4461" y="2168000"/>
            <a:ext cx="320039" cy="32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43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Прямоугольник 11"/>
          <p:cNvSpPr/>
          <p:nvPr/>
        </p:nvSpPr>
        <p:spPr bwMode="auto">
          <a:xfrm>
            <a:off x="2" y="1811"/>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dirty="0">
                <a:solidFill>
                  <a:schemeClr val="tx1"/>
                </a:solidFill>
                <a:latin typeface="+mj-lt"/>
              </a:rPr>
              <a:t> </a:t>
            </a:r>
            <a:r>
              <a:rPr lang="ru-RU" sz="2400" dirty="0">
                <a:solidFill>
                  <a:srgbClr val="FFC000"/>
                </a:solidFill>
                <a:latin typeface="+mj-lt"/>
              </a:rPr>
              <a:t>Управление ценой потока сделок</a:t>
            </a:r>
            <a:r>
              <a:rPr lang="en-US" sz="2400" dirty="0">
                <a:solidFill>
                  <a:srgbClr val="FFC000"/>
                </a:solidFill>
                <a:latin typeface="+mj-lt"/>
              </a:rPr>
              <a:t>:</a:t>
            </a:r>
            <a:r>
              <a:rPr lang="ru-RU" sz="2400" dirty="0">
                <a:solidFill>
                  <a:schemeClr val="tx1"/>
                </a:solidFill>
                <a:latin typeface="+mj-lt"/>
              </a:rPr>
              <a:t> Решение</a:t>
            </a:r>
          </a:p>
        </p:txBody>
      </p:sp>
      <p:sp>
        <p:nvSpPr>
          <p:cNvPr id="4" name="Rectangle 3"/>
          <p:cNvSpPr/>
          <p:nvPr/>
        </p:nvSpPr>
        <p:spPr>
          <a:xfrm>
            <a:off x="268046" y="667454"/>
            <a:ext cx="9369912" cy="1077218"/>
          </a:xfrm>
          <a:prstGeom prst="rect">
            <a:avLst/>
          </a:prstGeom>
          <a:noFill/>
        </p:spPr>
        <p:txBody>
          <a:bodyPr wrap="square">
            <a:spAutoFit/>
          </a:bodyPr>
          <a:lstStyle/>
          <a:p>
            <a:pPr algn="just"/>
            <a:r>
              <a:rPr lang="ru-RU" sz="1600" dirty="0">
                <a:solidFill>
                  <a:schemeClr val="bg1"/>
                </a:solidFill>
                <a:latin typeface="+mj-lt"/>
              </a:rPr>
              <a:t>Представим вымышленную компанию </a:t>
            </a:r>
            <a:r>
              <a:rPr lang="en-US" sz="1600" dirty="0">
                <a:solidFill>
                  <a:schemeClr val="bg1"/>
                </a:solidFill>
                <a:latin typeface="+mj-lt"/>
              </a:rPr>
              <a:t>Client </a:t>
            </a:r>
            <a:r>
              <a:rPr lang="ru-RU" sz="1600" dirty="0">
                <a:solidFill>
                  <a:schemeClr val="bg1"/>
                </a:solidFill>
                <a:latin typeface="+mj-lt"/>
              </a:rPr>
              <a:t>, которая совершает сделки с товарами (продаёт нефть или металл). Сделки происходят в определённые периоды времени. В течение этих периодов цена может изменяться.</a:t>
            </a:r>
            <a:r>
              <a:rPr lang="en-US" sz="1600" dirty="0">
                <a:solidFill>
                  <a:schemeClr val="bg1"/>
                </a:solidFill>
                <a:latin typeface="+mj-lt"/>
              </a:rPr>
              <a:t> </a:t>
            </a:r>
            <a:r>
              <a:rPr lang="ru-RU" sz="1600" dirty="0">
                <a:solidFill>
                  <a:schemeClr val="bg1"/>
                </a:solidFill>
                <a:latin typeface="+mj-lt"/>
              </a:rPr>
              <a:t>Решение  позволяет фиксировать цену на бирже в выгодные для компании </a:t>
            </a:r>
            <a:r>
              <a:rPr lang="en-US" sz="1600" dirty="0">
                <a:solidFill>
                  <a:schemeClr val="bg1"/>
                </a:solidFill>
                <a:latin typeface="+mj-lt"/>
              </a:rPr>
              <a:t>Client </a:t>
            </a:r>
            <a:r>
              <a:rPr lang="ru-RU" sz="1600" dirty="0">
                <a:solidFill>
                  <a:schemeClr val="bg1"/>
                </a:solidFill>
                <a:latin typeface="+mj-lt"/>
              </a:rPr>
              <a:t>моменты</a:t>
            </a:r>
            <a:endParaRPr lang="en-US" sz="1600" dirty="0">
              <a:solidFill>
                <a:schemeClr val="bg1"/>
              </a:solidFill>
              <a:latin typeface="+mj-lt"/>
            </a:endParaRPr>
          </a:p>
        </p:txBody>
      </p:sp>
      <p:sp>
        <p:nvSpPr>
          <p:cNvPr id="9" name="TextBox 8"/>
          <p:cNvSpPr txBox="1"/>
          <p:nvPr/>
        </p:nvSpPr>
        <p:spPr>
          <a:xfrm>
            <a:off x="609600" y="6047404"/>
            <a:ext cx="8214530" cy="429211"/>
          </a:xfrm>
          <a:prstGeom prst="rect">
            <a:avLst/>
          </a:prstGeom>
          <a:noFill/>
        </p:spPr>
        <p:txBody>
          <a:bodyPr wrap="square" lIns="145648" tIns="116518" rIns="145648" bIns="116518" rtlCol="0">
            <a:spAutoFit/>
          </a:bodyPr>
          <a:lstStyle>
            <a:defPPr>
              <a:defRPr lang="ru-RU"/>
            </a:defPPr>
            <a:lvl1pPr algn="ctr" defTabSz="742762">
              <a:lnSpc>
                <a:spcPct val="90000"/>
              </a:lnSpc>
              <a:spcBef>
                <a:spcPct val="0"/>
              </a:spcBef>
              <a:spcAft>
                <a:spcPts val="478"/>
              </a:spcAft>
              <a:defRPr sz="1600">
                <a:solidFill>
                  <a:prstClr val="black"/>
                </a:solidFill>
                <a:latin typeface="Segoe UI Light"/>
              </a:defRPr>
            </a:lvl1pPr>
          </a:lstStyle>
          <a:p>
            <a:pPr algn="l"/>
            <a:r>
              <a:rPr lang="ru-RU" sz="1400" dirty="0"/>
              <a:t>           неделя 1	                    </a:t>
            </a:r>
            <a:r>
              <a:rPr lang="en-US" sz="1400" dirty="0"/>
              <a:t>   </a:t>
            </a:r>
            <a:r>
              <a:rPr lang="ru-RU" sz="1400" dirty="0"/>
              <a:t>  неделя 2                        неделя 3                        </a:t>
            </a:r>
            <a:r>
              <a:rPr lang="en-US" sz="1400" dirty="0"/>
              <a:t>   </a:t>
            </a:r>
            <a:r>
              <a:rPr lang="ru-RU" sz="1400" dirty="0"/>
              <a:t>неделя 4	</a:t>
            </a:r>
            <a:endParaRPr lang="en-US" sz="1400" dirty="0"/>
          </a:p>
        </p:txBody>
      </p:sp>
      <p:sp>
        <p:nvSpPr>
          <p:cNvPr id="5" name="Облачко с текстом: прямоугольное со скругленными углами 4"/>
          <p:cNvSpPr/>
          <p:nvPr/>
        </p:nvSpPr>
        <p:spPr bwMode="auto">
          <a:xfrm>
            <a:off x="933715" y="2842044"/>
            <a:ext cx="1194489" cy="394091"/>
          </a:xfrm>
          <a:prstGeom prst="wedgeRoundRectCallout">
            <a:avLst>
              <a:gd name="adj1" fmla="val -56533"/>
              <a:gd name="adj2" fmla="val 194940"/>
              <a:gd name="adj3" fmla="val 16667"/>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tabLst>
                <a:tab pos="177800" algn="l"/>
                <a:tab pos="10223500" algn="l"/>
              </a:tabLst>
            </a:pPr>
            <a:r>
              <a:rPr lang="ru-RU" sz="1200" dirty="0">
                <a:solidFill>
                  <a:schemeClr val="tx1"/>
                </a:solidFill>
                <a:latin typeface="+mj-lt"/>
              </a:rPr>
              <a:t>сделка1  </a:t>
            </a:r>
            <a:r>
              <a:rPr lang="en-US" sz="1200" dirty="0">
                <a:solidFill>
                  <a:schemeClr val="tx1"/>
                </a:solidFill>
                <a:latin typeface="+mj-lt"/>
              </a:rPr>
              <a:t>h one </a:t>
            </a:r>
            <a:r>
              <a:rPr lang="ru-RU" sz="1200" dirty="0">
                <a:solidFill>
                  <a:schemeClr val="tx1"/>
                </a:solidFill>
                <a:latin typeface="+mj-lt"/>
              </a:rPr>
              <a:t>на бирже</a:t>
            </a:r>
          </a:p>
        </p:txBody>
      </p:sp>
      <p:sp>
        <p:nvSpPr>
          <p:cNvPr id="19" name="Облачко с текстом: прямоугольное со скругленными углами 18"/>
          <p:cNvSpPr/>
          <p:nvPr/>
        </p:nvSpPr>
        <p:spPr bwMode="auto">
          <a:xfrm>
            <a:off x="1215079" y="5302355"/>
            <a:ext cx="1194489" cy="394091"/>
          </a:xfrm>
          <a:prstGeom prst="wedgeRoundRectCallout">
            <a:avLst>
              <a:gd name="adj1" fmla="val 72432"/>
              <a:gd name="adj2" fmla="val -158328"/>
              <a:gd name="adj3" fmla="val 16667"/>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tabLst>
                <a:tab pos="177800" algn="l"/>
                <a:tab pos="10223500" algn="l"/>
              </a:tabLst>
            </a:pPr>
            <a:r>
              <a:rPr lang="ru-RU" sz="1200" dirty="0">
                <a:solidFill>
                  <a:schemeClr val="tx1"/>
                </a:solidFill>
                <a:latin typeface="+mj-lt"/>
              </a:rPr>
              <a:t>сделка1 </a:t>
            </a:r>
            <a:r>
              <a:rPr lang="en-US" sz="1200" dirty="0">
                <a:solidFill>
                  <a:schemeClr val="tx1"/>
                </a:solidFill>
                <a:latin typeface="+mj-lt"/>
              </a:rPr>
              <a:t>client  </a:t>
            </a:r>
            <a:r>
              <a:rPr lang="ru-RU" sz="1200" dirty="0">
                <a:solidFill>
                  <a:schemeClr val="tx1"/>
                </a:solidFill>
                <a:latin typeface="+mj-lt"/>
              </a:rPr>
              <a:t>с товаром</a:t>
            </a:r>
          </a:p>
        </p:txBody>
      </p:sp>
      <p:sp>
        <p:nvSpPr>
          <p:cNvPr id="23" name="Облачко с текстом: прямоугольное со скругленными углами 22"/>
          <p:cNvSpPr/>
          <p:nvPr/>
        </p:nvSpPr>
        <p:spPr bwMode="auto">
          <a:xfrm>
            <a:off x="3104143" y="2297201"/>
            <a:ext cx="1194489" cy="394091"/>
          </a:xfrm>
          <a:prstGeom prst="wedgeRoundRectCallout">
            <a:avLst>
              <a:gd name="adj1" fmla="val 37949"/>
              <a:gd name="adj2" fmla="val 207481"/>
              <a:gd name="adj3" fmla="val 16667"/>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tabLst>
                <a:tab pos="177800" algn="l"/>
                <a:tab pos="10223500" algn="l"/>
              </a:tabLst>
            </a:pPr>
            <a:r>
              <a:rPr lang="ru-RU" sz="1200" dirty="0">
                <a:solidFill>
                  <a:schemeClr val="tx1"/>
                </a:solidFill>
                <a:latin typeface="+mj-lt"/>
              </a:rPr>
              <a:t>сделка2  </a:t>
            </a:r>
            <a:r>
              <a:rPr lang="en-US" sz="1200" dirty="0">
                <a:solidFill>
                  <a:schemeClr val="tx1"/>
                </a:solidFill>
                <a:latin typeface="+mj-lt"/>
              </a:rPr>
              <a:t>h one </a:t>
            </a:r>
            <a:r>
              <a:rPr lang="ru-RU" sz="1200" dirty="0">
                <a:solidFill>
                  <a:schemeClr val="tx1"/>
                </a:solidFill>
                <a:latin typeface="+mj-lt"/>
              </a:rPr>
              <a:t>на бирже</a:t>
            </a:r>
          </a:p>
        </p:txBody>
      </p:sp>
      <p:sp>
        <p:nvSpPr>
          <p:cNvPr id="24" name="Облачко с текстом: прямоугольное со скругленными углами 23"/>
          <p:cNvSpPr/>
          <p:nvPr/>
        </p:nvSpPr>
        <p:spPr bwMode="auto">
          <a:xfrm>
            <a:off x="4974001" y="1854091"/>
            <a:ext cx="1194489" cy="394091"/>
          </a:xfrm>
          <a:prstGeom prst="wedgeRoundRectCallout">
            <a:avLst>
              <a:gd name="adj1" fmla="val 32432"/>
              <a:gd name="adj2" fmla="val 117597"/>
              <a:gd name="adj3" fmla="val 16667"/>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tabLst>
                <a:tab pos="177800" algn="l"/>
                <a:tab pos="10223500" algn="l"/>
              </a:tabLst>
            </a:pPr>
            <a:r>
              <a:rPr lang="ru-RU" sz="1200" dirty="0">
                <a:solidFill>
                  <a:schemeClr val="tx1"/>
                </a:solidFill>
                <a:latin typeface="+mj-lt"/>
              </a:rPr>
              <a:t>сделка3  </a:t>
            </a:r>
            <a:r>
              <a:rPr lang="en-US" sz="1200" dirty="0">
                <a:solidFill>
                  <a:schemeClr val="tx1"/>
                </a:solidFill>
                <a:latin typeface="+mj-lt"/>
              </a:rPr>
              <a:t>h one </a:t>
            </a:r>
            <a:r>
              <a:rPr lang="ru-RU" sz="1200" dirty="0">
                <a:solidFill>
                  <a:schemeClr val="tx1"/>
                </a:solidFill>
                <a:latin typeface="+mj-lt"/>
              </a:rPr>
              <a:t>на бирже</a:t>
            </a:r>
          </a:p>
        </p:txBody>
      </p:sp>
      <p:sp>
        <p:nvSpPr>
          <p:cNvPr id="25" name="Облачко с текстом: прямоугольное со скругленными углами 24"/>
          <p:cNvSpPr/>
          <p:nvPr/>
        </p:nvSpPr>
        <p:spPr bwMode="auto">
          <a:xfrm>
            <a:off x="6993437" y="1831014"/>
            <a:ext cx="1194489" cy="394091"/>
          </a:xfrm>
          <a:prstGeom prst="wedgeRoundRectCallout">
            <a:avLst>
              <a:gd name="adj1" fmla="val -59292"/>
              <a:gd name="adj2" fmla="val 199120"/>
              <a:gd name="adj3" fmla="val 16667"/>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tabLst>
                <a:tab pos="177800" algn="l"/>
                <a:tab pos="10223500" algn="l"/>
              </a:tabLst>
            </a:pPr>
            <a:r>
              <a:rPr lang="ru-RU" sz="1200" dirty="0">
                <a:solidFill>
                  <a:schemeClr val="tx1"/>
                </a:solidFill>
                <a:latin typeface="+mj-lt"/>
              </a:rPr>
              <a:t>сделка4  </a:t>
            </a:r>
            <a:r>
              <a:rPr lang="en-US" sz="1200" dirty="0">
                <a:solidFill>
                  <a:schemeClr val="tx1"/>
                </a:solidFill>
                <a:latin typeface="+mj-lt"/>
              </a:rPr>
              <a:t>h one </a:t>
            </a:r>
            <a:r>
              <a:rPr lang="ru-RU" sz="1200" dirty="0">
                <a:solidFill>
                  <a:schemeClr val="tx1"/>
                </a:solidFill>
                <a:latin typeface="+mj-lt"/>
              </a:rPr>
              <a:t>на бирже</a:t>
            </a:r>
          </a:p>
        </p:txBody>
      </p:sp>
      <p:sp>
        <p:nvSpPr>
          <p:cNvPr id="26" name="Облачко с текстом: прямоугольное со скругленными углами 25"/>
          <p:cNvSpPr/>
          <p:nvPr/>
        </p:nvSpPr>
        <p:spPr bwMode="auto">
          <a:xfrm>
            <a:off x="3254428" y="4770646"/>
            <a:ext cx="1194489" cy="394091"/>
          </a:xfrm>
          <a:prstGeom prst="wedgeRoundRectCallout">
            <a:avLst>
              <a:gd name="adj1" fmla="val 71053"/>
              <a:gd name="adj2" fmla="val -229400"/>
              <a:gd name="adj3" fmla="val 16667"/>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tabLst>
                <a:tab pos="177800" algn="l"/>
                <a:tab pos="10223500" algn="l"/>
              </a:tabLst>
            </a:pPr>
            <a:r>
              <a:rPr lang="ru-RU" sz="1200" dirty="0">
                <a:solidFill>
                  <a:schemeClr val="tx1"/>
                </a:solidFill>
                <a:latin typeface="+mj-lt"/>
              </a:rPr>
              <a:t>сделка2 </a:t>
            </a:r>
            <a:r>
              <a:rPr lang="en-US" sz="1200" dirty="0">
                <a:solidFill>
                  <a:schemeClr val="tx1"/>
                </a:solidFill>
                <a:latin typeface="+mj-lt"/>
              </a:rPr>
              <a:t>client  </a:t>
            </a:r>
            <a:r>
              <a:rPr lang="ru-RU" sz="1200" dirty="0">
                <a:solidFill>
                  <a:schemeClr val="tx1"/>
                </a:solidFill>
                <a:latin typeface="+mj-lt"/>
              </a:rPr>
              <a:t>с товаром</a:t>
            </a:r>
          </a:p>
        </p:txBody>
      </p:sp>
      <p:sp>
        <p:nvSpPr>
          <p:cNvPr id="27" name="Облачко с текстом: прямоугольное со скругленными углами 26"/>
          <p:cNvSpPr/>
          <p:nvPr/>
        </p:nvSpPr>
        <p:spPr bwMode="auto">
          <a:xfrm>
            <a:off x="5324943" y="4036490"/>
            <a:ext cx="1194489" cy="394091"/>
          </a:xfrm>
          <a:prstGeom prst="wedgeRoundRectCallout">
            <a:avLst>
              <a:gd name="adj1" fmla="val 66226"/>
              <a:gd name="adj2" fmla="val -258664"/>
              <a:gd name="adj3" fmla="val 16667"/>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tabLst>
                <a:tab pos="177800" algn="l"/>
                <a:tab pos="10223500" algn="l"/>
              </a:tabLst>
            </a:pPr>
            <a:r>
              <a:rPr lang="ru-RU" sz="1200" dirty="0">
                <a:solidFill>
                  <a:schemeClr val="tx1"/>
                </a:solidFill>
                <a:latin typeface="+mj-lt"/>
              </a:rPr>
              <a:t>сделка3 </a:t>
            </a:r>
            <a:r>
              <a:rPr lang="en-US" sz="1200" dirty="0">
                <a:solidFill>
                  <a:schemeClr val="tx1"/>
                </a:solidFill>
                <a:latin typeface="+mj-lt"/>
              </a:rPr>
              <a:t>client  </a:t>
            </a:r>
            <a:r>
              <a:rPr lang="ru-RU" sz="1200" dirty="0">
                <a:solidFill>
                  <a:schemeClr val="tx1"/>
                </a:solidFill>
                <a:latin typeface="+mj-lt"/>
              </a:rPr>
              <a:t>с товаром</a:t>
            </a:r>
          </a:p>
        </p:txBody>
      </p:sp>
      <p:sp>
        <p:nvSpPr>
          <p:cNvPr id="28" name="Облачко с текстом: прямоугольное со скругленными углами 27"/>
          <p:cNvSpPr/>
          <p:nvPr/>
        </p:nvSpPr>
        <p:spPr bwMode="auto">
          <a:xfrm>
            <a:off x="7353329" y="4976204"/>
            <a:ext cx="1194489" cy="394091"/>
          </a:xfrm>
          <a:prstGeom prst="wedgeRoundRectCallout">
            <a:avLst>
              <a:gd name="adj1" fmla="val 66130"/>
              <a:gd name="adj2" fmla="val -246176"/>
              <a:gd name="adj3" fmla="val 16667"/>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tabLst>
                <a:tab pos="177800" algn="l"/>
                <a:tab pos="10223500" algn="l"/>
              </a:tabLst>
            </a:pPr>
            <a:r>
              <a:rPr lang="ru-RU" sz="1200" dirty="0">
                <a:solidFill>
                  <a:schemeClr val="tx1"/>
                </a:solidFill>
                <a:latin typeface="+mj-lt"/>
              </a:rPr>
              <a:t>сделка4 </a:t>
            </a:r>
            <a:r>
              <a:rPr lang="en-US" sz="1200" dirty="0">
                <a:solidFill>
                  <a:schemeClr val="tx1"/>
                </a:solidFill>
                <a:latin typeface="+mj-lt"/>
              </a:rPr>
              <a:t>client  </a:t>
            </a:r>
            <a:r>
              <a:rPr lang="ru-RU" sz="1200" dirty="0">
                <a:solidFill>
                  <a:schemeClr val="tx1"/>
                </a:solidFill>
                <a:latin typeface="+mj-lt"/>
              </a:rPr>
              <a:t>с товаром</a:t>
            </a:r>
          </a:p>
        </p:txBody>
      </p:sp>
      <p:sp>
        <p:nvSpPr>
          <p:cNvPr id="6" name="Полилиния: фигура 5"/>
          <p:cNvSpPr/>
          <p:nvPr/>
        </p:nvSpPr>
        <p:spPr bwMode="auto">
          <a:xfrm>
            <a:off x="681735" y="2586276"/>
            <a:ext cx="8071084" cy="2578462"/>
          </a:xfrm>
          <a:custGeom>
            <a:avLst/>
            <a:gdLst>
              <a:gd name="connsiteX0" fmla="*/ 0 w 8188401"/>
              <a:gd name="connsiteY0" fmla="*/ 1498484 h 2593729"/>
              <a:gd name="connsiteX1" fmla="*/ 222421 w 8188401"/>
              <a:gd name="connsiteY1" fmla="*/ 1317251 h 2593729"/>
              <a:gd name="connsiteX2" fmla="*/ 518983 w 8188401"/>
              <a:gd name="connsiteY2" fmla="*/ 2165749 h 2593729"/>
              <a:gd name="connsiteX3" fmla="*/ 733167 w 8188401"/>
              <a:gd name="connsiteY3" fmla="*/ 2075133 h 2593729"/>
              <a:gd name="connsiteX4" fmla="*/ 823783 w 8188401"/>
              <a:gd name="connsiteY4" fmla="*/ 2239889 h 2593729"/>
              <a:gd name="connsiteX5" fmla="*/ 930875 w 8188401"/>
              <a:gd name="connsiteY5" fmla="*/ 2215176 h 2593729"/>
              <a:gd name="connsiteX6" fmla="*/ 1029729 w 8188401"/>
              <a:gd name="connsiteY6" fmla="*/ 2536451 h 2593729"/>
              <a:gd name="connsiteX7" fmla="*/ 1128583 w 8188401"/>
              <a:gd name="connsiteY7" fmla="*/ 2437597 h 2593729"/>
              <a:gd name="connsiteX8" fmla="*/ 1210962 w 8188401"/>
              <a:gd name="connsiteY8" fmla="*/ 2462311 h 2593729"/>
              <a:gd name="connsiteX9" fmla="*/ 1425146 w 8188401"/>
              <a:gd name="connsiteY9" fmla="*/ 1860949 h 2593729"/>
              <a:gd name="connsiteX10" fmla="*/ 1655805 w 8188401"/>
              <a:gd name="connsiteY10" fmla="*/ 2305792 h 2593729"/>
              <a:gd name="connsiteX11" fmla="*/ 1820562 w 8188401"/>
              <a:gd name="connsiteY11" fmla="*/ 2173987 h 2593729"/>
              <a:gd name="connsiteX12" fmla="*/ 1927654 w 8188401"/>
              <a:gd name="connsiteY12" fmla="*/ 2223414 h 2593729"/>
              <a:gd name="connsiteX13" fmla="*/ 2026508 w 8188401"/>
              <a:gd name="connsiteY13" fmla="*/ 2124560 h 2593729"/>
              <a:gd name="connsiteX14" fmla="*/ 2141838 w 8188401"/>
              <a:gd name="connsiteY14" fmla="*/ 2569403 h 2593729"/>
              <a:gd name="connsiteX15" fmla="*/ 2446638 w 8188401"/>
              <a:gd name="connsiteY15" fmla="*/ 1267824 h 2593729"/>
              <a:gd name="connsiteX16" fmla="*/ 2545492 w 8188401"/>
              <a:gd name="connsiteY16" fmla="*/ 1655003 h 2593729"/>
              <a:gd name="connsiteX17" fmla="*/ 2660821 w 8188401"/>
              <a:gd name="connsiteY17" fmla="*/ 1753857 h 2593729"/>
              <a:gd name="connsiteX18" fmla="*/ 2850292 w 8188401"/>
              <a:gd name="connsiteY18" fmla="*/ 1276062 h 2593729"/>
              <a:gd name="connsiteX19" fmla="*/ 2957383 w 8188401"/>
              <a:gd name="connsiteY19" fmla="*/ 1259587 h 2593729"/>
              <a:gd name="connsiteX20" fmla="*/ 3064475 w 8188401"/>
              <a:gd name="connsiteY20" fmla="*/ 1020689 h 2593729"/>
              <a:gd name="connsiteX21" fmla="*/ 3196281 w 8188401"/>
              <a:gd name="connsiteY21" fmla="*/ 1177208 h 2593729"/>
              <a:gd name="connsiteX22" fmla="*/ 3278659 w 8188401"/>
              <a:gd name="connsiteY22" fmla="*/ 1325489 h 2593729"/>
              <a:gd name="connsiteX23" fmla="*/ 3542270 w 8188401"/>
              <a:gd name="connsiteY23" fmla="*/ 790030 h 2593729"/>
              <a:gd name="connsiteX24" fmla="*/ 3649362 w 8188401"/>
              <a:gd name="connsiteY24" fmla="*/ 1160733 h 2593729"/>
              <a:gd name="connsiteX25" fmla="*/ 3772929 w 8188401"/>
              <a:gd name="connsiteY25" fmla="*/ 913597 h 2593729"/>
              <a:gd name="connsiteX26" fmla="*/ 3978875 w 8188401"/>
              <a:gd name="connsiteY26" fmla="*/ 1424343 h 2593729"/>
              <a:gd name="connsiteX27" fmla="*/ 4077729 w 8188401"/>
              <a:gd name="connsiteY27" fmla="*/ 1440819 h 2593729"/>
              <a:gd name="connsiteX28" fmla="*/ 4176583 w 8188401"/>
              <a:gd name="connsiteY28" fmla="*/ 1935089 h 2593729"/>
              <a:gd name="connsiteX29" fmla="*/ 4423719 w 8188401"/>
              <a:gd name="connsiteY29" fmla="*/ 1531435 h 2593729"/>
              <a:gd name="connsiteX30" fmla="*/ 4588475 w 8188401"/>
              <a:gd name="connsiteY30" fmla="*/ 880646 h 2593729"/>
              <a:gd name="connsiteX31" fmla="*/ 4670854 w 8188401"/>
              <a:gd name="connsiteY31" fmla="*/ 1070116 h 2593729"/>
              <a:gd name="connsiteX32" fmla="*/ 4819135 w 8188401"/>
              <a:gd name="connsiteY32" fmla="*/ 1061878 h 2593729"/>
              <a:gd name="connsiteX33" fmla="*/ 4909751 w 8188401"/>
              <a:gd name="connsiteY33" fmla="*/ 963024 h 2593729"/>
              <a:gd name="connsiteX34" fmla="*/ 5082746 w 8188401"/>
              <a:gd name="connsiteY34" fmla="*/ 56862 h 2593729"/>
              <a:gd name="connsiteX35" fmla="*/ 5189838 w 8188401"/>
              <a:gd name="connsiteY35" fmla="*/ 271046 h 2593729"/>
              <a:gd name="connsiteX36" fmla="*/ 5313405 w 8188401"/>
              <a:gd name="connsiteY36" fmla="*/ 279284 h 2593729"/>
              <a:gd name="connsiteX37" fmla="*/ 5412259 w 8188401"/>
              <a:gd name="connsiteY37" fmla="*/ 23911 h 2593729"/>
              <a:gd name="connsiteX38" fmla="*/ 5799438 w 8188401"/>
              <a:gd name="connsiteY38" fmla="*/ 963024 h 2593729"/>
              <a:gd name="connsiteX39" fmla="*/ 6104238 w 8188401"/>
              <a:gd name="connsiteY39" fmla="*/ 592322 h 2593729"/>
              <a:gd name="connsiteX40" fmla="*/ 6194854 w 8188401"/>
              <a:gd name="connsiteY40" fmla="*/ 295760 h 2593729"/>
              <a:gd name="connsiteX41" fmla="*/ 6310183 w 8188401"/>
              <a:gd name="connsiteY41" fmla="*/ 707651 h 2593729"/>
              <a:gd name="connsiteX42" fmla="*/ 6433751 w 8188401"/>
              <a:gd name="connsiteY42" fmla="*/ 625273 h 2593729"/>
              <a:gd name="connsiteX43" fmla="*/ 6787978 w 8188401"/>
              <a:gd name="connsiteY43" fmla="*/ 1383154 h 2593729"/>
              <a:gd name="connsiteX44" fmla="*/ 7043351 w 8188401"/>
              <a:gd name="connsiteY44" fmla="*/ 1795046 h 2593729"/>
              <a:gd name="connsiteX45" fmla="*/ 7249297 w 8188401"/>
              <a:gd name="connsiteY45" fmla="*/ 1762095 h 2593729"/>
              <a:gd name="connsiteX46" fmla="*/ 7339913 w 8188401"/>
              <a:gd name="connsiteY46" fmla="*/ 2025706 h 2593729"/>
              <a:gd name="connsiteX47" fmla="*/ 7512908 w 8188401"/>
              <a:gd name="connsiteY47" fmla="*/ 2206938 h 2593729"/>
              <a:gd name="connsiteX48" fmla="*/ 7620000 w 8188401"/>
              <a:gd name="connsiteY48" fmla="*/ 1976278 h 2593729"/>
              <a:gd name="connsiteX49" fmla="*/ 7842421 w 8188401"/>
              <a:gd name="connsiteY49" fmla="*/ 2346981 h 2593729"/>
              <a:gd name="connsiteX50" fmla="*/ 8155459 w 8188401"/>
              <a:gd name="connsiteY50" fmla="*/ 1827997 h 2593729"/>
              <a:gd name="connsiteX51" fmla="*/ 8163697 w 8188401"/>
              <a:gd name="connsiteY51" fmla="*/ 1836235 h 2593729"/>
              <a:gd name="connsiteX0" fmla="*/ 0 w 8188401"/>
              <a:gd name="connsiteY0" fmla="*/ 1498484 h 2593729"/>
              <a:gd name="connsiteX1" fmla="*/ 222421 w 8188401"/>
              <a:gd name="connsiteY1" fmla="*/ 1317251 h 2593729"/>
              <a:gd name="connsiteX2" fmla="*/ 518983 w 8188401"/>
              <a:gd name="connsiteY2" fmla="*/ 2165749 h 2593729"/>
              <a:gd name="connsiteX3" fmla="*/ 733167 w 8188401"/>
              <a:gd name="connsiteY3" fmla="*/ 2075133 h 2593729"/>
              <a:gd name="connsiteX4" fmla="*/ 823783 w 8188401"/>
              <a:gd name="connsiteY4" fmla="*/ 2239889 h 2593729"/>
              <a:gd name="connsiteX5" fmla="*/ 930875 w 8188401"/>
              <a:gd name="connsiteY5" fmla="*/ 2215176 h 2593729"/>
              <a:gd name="connsiteX6" fmla="*/ 1029729 w 8188401"/>
              <a:gd name="connsiteY6" fmla="*/ 2536451 h 2593729"/>
              <a:gd name="connsiteX7" fmla="*/ 1128583 w 8188401"/>
              <a:gd name="connsiteY7" fmla="*/ 2437597 h 2593729"/>
              <a:gd name="connsiteX8" fmla="*/ 1210962 w 8188401"/>
              <a:gd name="connsiteY8" fmla="*/ 2462311 h 2593729"/>
              <a:gd name="connsiteX9" fmla="*/ 1425146 w 8188401"/>
              <a:gd name="connsiteY9" fmla="*/ 1860949 h 2593729"/>
              <a:gd name="connsiteX10" fmla="*/ 1655805 w 8188401"/>
              <a:gd name="connsiteY10" fmla="*/ 2305792 h 2593729"/>
              <a:gd name="connsiteX11" fmla="*/ 1820562 w 8188401"/>
              <a:gd name="connsiteY11" fmla="*/ 2173987 h 2593729"/>
              <a:gd name="connsiteX12" fmla="*/ 1927654 w 8188401"/>
              <a:gd name="connsiteY12" fmla="*/ 2223414 h 2593729"/>
              <a:gd name="connsiteX13" fmla="*/ 2026508 w 8188401"/>
              <a:gd name="connsiteY13" fmla="*/ 2124560 h 2593729"/>
              <a:gd name="connsiteX14" fmla="*/ 2141838 w 8188401"/>
              <a:gd name="connsiteY14" fmla="*/ 2569403 h 2593729"/>
              <a:gd name="connsiteX15" fmla="*/ 2446638 w 8188401"/>
              <a:gd name="connsiteY15" fmla="*/ 1267824 h 2593729"/>
              <a:gd name="connsiteX16" fmla="*/ 2545492 w 8188401"/>
              <a:gd name="connsiteY16" fmla="*/ 1655003 h 2593729"/>
              <a:gd name="connsiteX17" fmla="*/ 2660821 w 8188401"/>
              <a:gd name="connsiteY17" fmla="*/ 1753857 h 2593729"/>
              <a:gd name="connsiteX18" fmla="*/ 2850292 w 8188401"/>
              <a:gd name="connsiteY18" fmla="*/ 1276062 h 2593729"/>
              <a:gd name="connsiteX19" fmla="*/ 2957383 w 8188401"/>
              <a:gd name="connsiteY19" fmla="*/ 1259587 h 2593729"/>
              <a:gd name="connsiteX20" fmla="*/ 3064475 w 8188401"/>
              <a:gd name="connsiteY20" fmla="*/ 1020689 h 2593729"/>
              <a:gd name="connsiteX21" fmla="*/ 3196281 w 8188401"/>
              <a:gd name="connsiteY21" fmla="*/ 1177208 h 2593729"/>
              <a:gd name="connsiteX22" fmla="*/ 3278659 w 8188401"/>
              <a:gd name="connsiteY22" fmla="*/ 1325489 h 2593729"/>
              <a:gd name="connsiteX23" fmla="*/ 3542270 w 8188401"/>
              <a:gd name="connsiteY23" fmla="*/ 790030 h 2593729"/>
              <a:gd name="connsiteX24" fmla="*/ 3649362 w 8188401"/>
              <a:gd name="connsiteY24" fmla="*/ 1160733 h 2593729"/>
              <a:gd name="connsiteX25" fmla="*/ 3772929 w 8188401"/>
              <a:gd name="connsiteY25" fmla="*/ 913597 h 2593729"/>
              <a:gd name="connsiteX26" fmla="*/ 3978875 w 8188401"/>
              <a:gd name="connsiteY26" fmla="*/ 1424343 h 2593729"/>
              <a:gd name="connsiteX27" fmla="*/ 4077729 w 8188401"/>
              <a:gd name="connsiteY27" fmla="*/ 1440819 h 2593729"/>
              <a:gd name="connsiteX28" fmla="*/ 4176583 w 8188401"/>
              <a:gd name="connsiteY28" fmla="*/ 1935089 h 2593729"/>
              <a:gd name="connsiteX29" fmla="*/ 4423719 w 8188401"/>
              <a:gd name="connsiteY29" fmla="*/ 1531435 h 2593729"/>
              <a:gd name="connsiteX30" fmla="*/ 4588475 w 8188401"/>
              <a:gd name="connsiteY30" fmla="*/ 880646 h 2593729"/>
              <a:gd name="connsiteX31" fmla="*/ 4670854 w 8188401"/>
              <a:gd name="connsiteY31" fmla="*/ 1070116 h 2593729"/>
              <a:gd name="connsiteX32" fmla="*/ 4819135 w 8188401"/>
              <a:gd name="connsiteY32" fmla="*/ 1061878 h 2593729"/>
              <a:gd name="connsiteX33" fmla="*/ 4909751 w 8188401"/>
              <a:gd name="connsiteY33" fmla="*/ 963024 h 2593729"/>
              <a:gd name="connsiteX34" fmla="*/ 5082746 w 8188401"/>
              <a:gd name="connsiteY34" fmla="*/ 56862 h 2593729"/>
              <a:gd name="connsiteX35" fmla="*/ 5189838 w 8188401"/>
              <a:gd name="connsiteY35" fmla="*/ 271046 h 2593729"/>
              <a:gd name="connsiteX36" fmla="*/ 5313405 w 8188401"/>
              <a:gd name="connsiteY36" fmla="*/ 279284 h 2593729"/>
              <a:gd name="connsiteX37" fmla="*/ 5412259 w 8188401"/>
              <a:gd name="connsiteY37" fmla="*/ 23911 h 2593729"/>
              <a:gd name="connsiteX38" fmla="*/ 5799438 w 8188401"/>
              <a:gd name="connsiteY38" fmla="*/ 963024 h 2593729"/>
              <a:gd name="connsiteX39" fmla="*/ 6096001 w 8188401"/>
              <a:gd name="connsiteY39" fmla="*/ 617035 h 2593729"/>
              <a:gd name="connsiteX40" fmla="*/ 6194854 w 8188401"/>
              <a:gd name="connsiteY40" fmla="*/ 295760 h 2593729"/>
              <a:gd name="connsiteX41" fmla="*/ 6310183 w 8188401"/>
              <a:gd name="connsiteY41" fmla="*/ 707651 h 2593729"/>
              <a:gd name="connsiteX42" fmla="*/ 6433751 w 8188401"/>
              <a:gd name="connsiteY42" fmla="*/ 625273 h 2593729"/>
              <a:gd name="connsiteX43" fmla="*/ 6787978 w 8188401"/>
              <a:gd name="connsiteY43" fmla="*/ 1383154 h 2593729"/>
              <a:gd name="connsiteX44" fmla="*/ 7043351 w 8188401"/>
              <a:gd name="connsiteY44" fmla="*/ 1795046 h 2593729"/>
              <a:gd name="connsiteX45" fmla="*/ 7249297 w 8188401"/>
              <a:gd name="connsiteY45" fmla="*/ 1762095 h 2593729"/>
              <a:gd name="connsiteX46" fmla="*/ 7339913 w 8188401"/>
              <a:gd name="connsiteY46" fmla="*/ 2025706 h 2593729"/>
              <a:gd name="connsiteX47" fmla="*/ 7512908 w 8188401"/>
              <a:gd name="connsiteY47" fmla="*/ 2206938 h 2593729"/>
              <a:gd name="connsiteX48" fmla="*/ 7620000 w 8188401"/>
              <a:gd name="connsiteY48" fmla="*/ 1976278 h 2593729"/>
              <a:gd name="connsiteX49" fmla="*/ 7842421 w 8188401"/>
              <a:gd name="connsiteY49" fmla="*/ 2346981 h 2593729"/>
              <a:gd name="connsiteX50" fmla="*/ 8155459 w 8188401"/>
              <a:gd name="connsiteY50" fmla="*/ 1827997 h 2593729"/>
              <a:gd name="connsiteX51" fmla="*/ 8163697 w 8188401"/>
              <a:gd name="connsiteY51" fmla="*/ 1836235 h 2593729"/>
              <a:gd name="connsiteX0" fmla="*/ 0 w 8188401"/>
              <a:gd name="connsiteY0" fmla="*/ 1483217 h 2578462"/>
              <a:gd name="connsiteX1" fmla="*/ 222421 w 8188401"/>
              <a:gd name="connsiteY1" fmla="*/ 1301984 h 2578462"/>
              <a:gd name="connsiteX2" fmla="*/ 518983 w 8188401"/>
              <a:gd name="connsiteY2" fmla="*/ 2150482 h 2578462"/>
              <a:gd name="connsiteX3" fmla="*/ 733167 w 8188401"/>
              <a:gd name="connsiteY3" fmla="*/ 2059866 h 2578462"/>
              <a:gd name="connsiteX4" fmla="*/ 823783 w 8188401"/>
              <a:gd name="connsiteY4" fmla="*/ 2224622 h 2578462"/>
              <a:gd name="connsiteX5" fmla="*/ 930875 w 8188401"/>
              <a:gd name="connsiteY5" fmla="*/ 2199909 h 2578462"/>
              <a:gd name="connsiteX6" fmla="*/ 1029729 w 8188401"/>
              <a:gd name="connsiteY6" fmla="*/ 2521184 h 2578462"/>
              <a:gd name="connsiteX7" fmla="*/ 1128583 w 8188401"/>
              <a:gd name="connsiteY7" fmla="*/ 2422330 h 2578462"/>
              <a:gd name="connsiteX8" fmla="*/ 1210962 w 8188401"/>
              <a:gd name="connsiteY8" fmla="*/ 2447044 h 2578462"/>
              <a:gd name="connsiteX9" fmla="*/ 1425146 w 8188401"/>
              <a:gd name="connsiteY9" fmla="*/ 1845682 h 2578462"/>
              <a:gd name="connsiteX10" fmla="*/ 1655805 w 8188401"/>
              <a:gd name="connsiteY10" fmla="*/ 2290525 h 2578462"/>
              <a:gd name="connsiteX11" fmla="*/ 1820562 w 8188401"/>
              <a:gd name="connsiteY11" fmla="*/ 2158720 h 2578462"/>
              <a:gd name="connsiteX12" fmla="*/ 1927654 w 8188401"/>
              <a:gd name="connsiteY12" fmla="*/ 2208147 h 2578462"/>
              <a:gd name="connsiteX13" fmla="*/ 2026508 w 8188401"/>
              <a:gd name="connsiteY13" fmla="*/ 2109293 h 2578462"/>
              <a:gd name="connsiteX14" fmla="*/ 2141838 w 8188401"/>
              <a:gd name="connsiteY14" fmla="*/ 2554136 h 2578462"/>
              <a:gd name="connsiteX15" fmla="*/ 2446638 w 8188401"/>
              <a:gd name="connsiteY15" fmla="*/ 1252557 h 2578462"/>
              <a:gd name="connsiteX16" fmla="*/ 2545492 w 8188401"/>
              <a:gd name="connsiteY16" fmla="*/ 1639736 h 2578462"/>
              <a:gd name="connsiteX17" fmla="*/ 2660821 w 8188401"/>
              <a:gd name="connsiteY17" fmla="*/ 1738590 h 2578462"/>
              <a:gd name="connsiteX18" fmla="*/ 2850292 w 8188401"/>
              <a:gd name="connsiteY18" fmla="*/ 1260795 h 2578462"/>
              <a:gd name="connsiteX19" fmla="*/ 2957383 w 8188401"/>
              <a:gd name="connsiteY19" fmla="*/ 1244320 h 2578462"/>
              <a:gd name="connsiteX20" fmla="*/ 3064475 w 8188401"/>
              <a:gd name="connsiteY20" fmla="*/ 1005422 h 2578462"/>
              <a:gd name="connsiteX21" fmla="*/ 3196281 w 8188401"/>
              <a:gd name="connsiteY21" fmla="*/ 1161941 h 2578462"/>
              <a:gd name="connsiteX22" fmla="*/ 3278659 w 8188401"/>
              <a:gd name="connsiteY22" fmla="*/ 1310222 h 2578462"/>
              <a:gd name="connsiteX23" fmla="*/ 3542270 w 8188401"/>
              <a:gd name="connsiteY23" fmla="*/ 774763 h 2578462"/>
              <a:gd name="connsiteX24" fmla="*/ 3649362 w 8188401"/>
              <a:gd name="connsiteY24" fmla="*/ 1145466 h 2578462"/>
              <a:gd name="connsiteX25" fmla="*/ 3772929 w 8188401"/>
              <a:gd name="connsiteY25" fmla="*/ 898330 h 2578462"/>
              <a:gd name="connsiteX26" fmla="*/ 3978875 w 8188401"/>
              <a:gd name="connsiteY26" fmla="*/ 1409076 h 2578462"/>
              <a:gd name="connsiteX27" fmla="*/ 4077729 w 8188401"/>
              <a:gd name="connsiteY27" fmla="*/ 1425552 h 2578462"/>
              <a:gd name="connsiteX28" fmla="*/ 4176583 w 8188401"/>
              <a:gd name="connsiteY28" fmla="*/ 1919822 h 2578462"/>
              <a:gd name="connsiteX29" fmla="*/ 4423719 w 8188401"/>
              <a:gd name="connsiteY29" fmla="*/ 1516168 h 2578462"/>
              <a:gd name="connsiteX30" fmla="*/ 4588475 w 8188401"/>
              <a:gd name="connsiteY30" fmla="*/ 865379 h 2578462"/>
              <a:gd name="connsiteX31" fmla="*/ 4670854 w 8188401"/>
              <a:gd name="connsiteY31" fmla="*/ 1054849 h 2578462"/>
              <a:gd name="connsiteX32" fmla="*/ 4819135 w 8188401"/>
              <a:gd name="connsiteY32" fmla="*/ 1046611 h 2578462"/>
              <a:gd name="connsiteX33" fmla="*/ 4909751 w 8188401"/>
              <a:gd name="connsiteY33" fmla="*/ 947757 h 2578462"/>
              <a:gd name="connsiteX34" fmla="*/ 5082746 w 8188401"/>
              <a:gd name="connsiteY34" fmla="*/ 41595 h 2578462"/>
              <a:gd name="connsiteX35" fmla="*/ 5189838 w 8188401"/>
              <a:gd name="connsiteY35" fmla="*/ 255779 h 2578462"/>
              <a:gd name="connsiteX36" fmla="*/ 5313405 w 8188401"/>
              <a:gd name="connsiteY36" fmla="*/ 264017 h 2578462"/>
              <a:gd name="connsiteX37" fmla="*/ 5412259 w 8188401"/>
              <a:gd name="connsiteY37" fmla="*/ 8644 h 2578462"/>
              <a:gd name="connsiteX38" fmla="*/ 5741773 w 8188401"/>
              <a:gd name="connsiteY38" fmla="*/ 626481 h 2578462"/>
              <a:gd name="connsiteX39" fmla="*/ 6096001 w 8188401"/>
              <a:gd name="connsiteY39" fmla="*/ 601768 h 2578462"/>
              <a:gd name="connsiteX40" fmla="*/ 6194854 w 8188401"/>
              <a:gd name="connsiteY40" fmla="*/ 280493 h 2578462"/>
              <a:gd name="connsiteX41" fmla="*/ 6310183 w 8188401"/>
              <a:gd name="connsiteY41" fmla="*/ 692384 h 2578462"/>
              <a:gd name="connsiteX42" fmla="*/ 6433751 w 8188401"/>
              <a:gd name="connsiteY42" fmla="*/ 610006 h 2578462"/>
              <a:gd name="connsiteX43" fmla="*/ 6787978 w 8188401"/>
              <a:gd name="connsiteY43" fmla="*/ 1367887 h 2578462"/>
              <a:gd name="connsiteX44" fmla="*/ 7043351 w 8188401"/>
              <a:gd name="connsiteY44" fmla="*/ 1779779 h 2578462"/>
              <a:gd name="connsiteX45" fmla="*/ 7249297 w 8188401"/>
              <a:gd name="connsiteY45" fmla="*/ 1746828 h 2578462"/>
              <a:gd name="connsiteX46" fmla="*/ 7339913 w 8188401"/>
              <a:gd name="connsiteY46" fmla="*/ 2010439 h 2578462"/>
              <a:gd name="connsiteX47" fmla="*/ 7512908 w 8188401"/>
              <a:gd name="connsiteY47" fmla="*/ 2191671 h 2578462"/>
              <a:gd name="connsiteX48" fmla="*/ 7620000 w 8188401"/>
              <a:gd name="connsiteY48" fmla="*/ 1961011 h 2578462"/>
              <a:gd name="connsiteX49" fmla="*/ 7842421 w 8188401"/>
              <a:gd name="connsiteY49" fmla="*/ 2331714 h 2578462"/>
              <a:gd name="connsiteX50" fmla="*/ 8155459 w 8188401"/>
              <a:gd name="connsiteY50" fmla="*/ 1812730 h 2578462"/>
              <a:gd name="connsiteX51" fmla="*/ 8163697 w 8188401"/>
              <a:gd name="connsiteY51" fmla="*/ 1820968 h 2578462"/>
              <a:gd name="connsiteX0" fmla="*/ 0 w 8188401"/>
              <a:gd name="connsiteY0" fmla="*/ 1483217 h 2578462"/>
              <a:gd name="connsiteX1" fmla="*/ 222421 w 8188401"/>
              <a:gd name="connsiteY1" fmla="*/ 1301984 h 2578462"/>
              <a:gd name="connsiteX2" fmla="*/ 518983 w 8188401"/>
              <a:gd name="connsiteY2" fmla="*/ 2150482 h 2578462"/>
              <a:gd name="connsiteX3" fmla="*/ 733167 w 8188401"/>
              <a:gd name="connsiteY3" fmla="*/ 2059866 h 2578462"/>
              <a:gd name="connsiteX4" fmla="*/ 823783 w 8188401"/>
              <a:gd name="connsiteY4" fmla="*/ 2224622 h 2578462"/>
              <a:gd name="connsiteX5" fmla="*/ 930875 w 8188401"/>
              <a:gd name="connsiteY5" fmla="*/ 2199909 h 2578462"/>
              <a:gd name="connsiteX6" fmla="*/ 1029729 w 8188401"/>
              <a:gd name="connsiteY6" fmla="*/ 2521184 h 2578462"/>
              <a:gd name="connsiteX7" fmla="*/ 1128583 w 8188401"/>
              <a:gd name="connsiteY7" fmla="*/ 2422330 h 2578462"/>
              <a:gd name="connsiteX8" fmla="*/ 1210962 w 8188401"/>
              <a:gd name="connsiteY8" fmla="*/ 2447044 h 2578462"/>
              <a:gd name="connsiteX9" fmla="*/ 1425146 w 8188401"/>
              <a:gd name="connsiteY9" fmla="*/ 1845682 h 2578462"/>
              <a:gd name="connsiteX10" fmla="*/ 1655805 w 8188401"/>
              <a:gd name="connsiteY10" fmla="*/ 2290525 h 2578462"/>
              <a:gd name="connsiteX11" fmla="*/ 1820562 w 8188401"/>
              <a:gd name="connsiteY11" fmla="*/ 2158720 h 2578462"/>
              <a:gd name="connsiteX12" fmla="*/ 1927654 w 8188401"/>
              <a:gd name="connsiteY12" fmla="*/ 2208147 h 2578462"/>
              <a:gd name="connsiteX13" fmla="*/ 2026508 w 8188401"/>
              <a:gd name="connsiteY13" fmla="*/ 2109293 h 2578462"/>
              <a:gd name="connsiteX14" fmla="*/ 2141838 w 8188401"/>
              <a:gd name="connsiteY14" fmla="*/ 2554136 h 2578462"/>
              <a:gd name="connsiteX15" fmla="*/ 2446638 w 8188401"/>
              <a:gd name="connsiteY15" fmla="*/ 1252557 h 2578462"/>
              <a:gd name="connsiteX16" fmla="*/ 2545492 w 8188401"/>
              <a:gd name="connsiteY16" fmla="*/ 1639736 h 2578462"/>
              <a:gd name="connsiteX17" fmla="*/ 2660821 w 8188401"/>
              <a:gd name="connsiteY17" fmla="*/ 1738590 h 2578462"/>
              <a:gd name="connsiteX18" fmla="*/ 2850292 w 8188401"/>
              <a:gd name="connsiteY18" fmla="*/ 1260795 h 2578462"/>
              <a:gd name="connsiteX19" fmla="*/ 2957383 w 8188401"/>
              <a:gd name="connsiteY19" fmla="*/ 1244320 h 2578462"/>
              <a:gd name="connsiteX20" fmla="*/ 3064475 w 8188401"/>
              <a:gd name="connsiteY20" fmla="*/ 1005422 h 2578462"/>
              <a:gd name="connsiteX21" fmla="*/ 3196281 w 8188401"/>
              <a:gd name="connsiteY21" fmla="*/ 1161941 h 2578462"/>
              <a:gd name="connsiteX22" fmla="*/ 3278659 w 8188401"/>
              <a:gd name="connsiteY22" fmla="*/ 1310222 h 2578462"/>
              <a:gd name="connsiteX23" fmla="*/ 3542270 w 8188401"/>
              <a:gd name="connsiteY23" fmla="*/ 774763 h 2578462"/>
              <a:gd name="connsiteX24" fmla="*/ 3649362 w 8188401"/>
              <a:gd name="connsiteY24" fmla="*/ 1145466 h 2578462"/>
              <a:gd name="connsiteX25" fmla="*/ 3772929 w 8188401"/>
              <a:gd name="connsiteY25" fmla="*/ 898330 h 2578462"/>
              <a:gd name="connsiteX26" fmla="*/ 3978875 w 8188401"/>
              <a:gd name="connsiteY26" fmla="*/ 1409076 h 2578462"/>
              <a:gd name="connsiteX27" fmla="*/ 4077729 w 8188401"/>
              <a:gd name="connsiteY27" fmla="*/ 1425552 h 2578462"/>
              <a:gd name="connsiteX28" fmla="*/ 4176583 w 8188401"/>
              <a:gd name="connsiteY28" fmla="*/ 1919822 h 2578462"/>
              <a:gd name="connsiteX29" fmla="*/ 4423719 w 8188401"/>
              <a:gd name="connsiteY29" fmla="*/ 1516168 h 2578462"/>
              <a:gd name="connsiteX30" fmla="*/ 4588475 w 8188401"/>
              <a:gd name="connsiteY30" fmla="*/ 865379 h 2578462"/>
              <a:gd name="connsiteX31" fmla="*/ 4670854 w 8188401"/>
              <a:gd name="connsiteY31" fmla="*/ 1054849 h 2578462"/>
              <a:gd name="connsiteX32" fmla="*/ 4819135 w 8188401"/>
              <a:gd name="connsiteY32" fmla="*/ 1046611 h 2578462"/>
              <a:gd name="connsiteX33" fmla="*/ 4909751 w 8188401"/>
              <a:gd name="connsiteY33" fmla="*/ 947757 h 2578462"/>
              <a:gd name="connsiteX34" fmla="*/ 5082746 w 8188401"/>
              <a:gd name="connsiteY34" fmla="*/ 41595 h 2578462"/>
              <a:gd name="connsiteX35" fmla="*/ 5189838 w 8188401"/>
              <a:gd name="connsiteY35" fmla="*/ 255779 h 2578462"/>
              <a:gd name="connsiteX36" fmla="*/ 5313405 w 8188401"/>
              <a:gd name="connsiteY36" fmla="*/ 264017 h 2578462"/>
              <a:gd name="connsiteX37" fmla="*/ 5412259 w 8188401"/>
              <a:gd name="connsiteY37" fmla="*/ 8644 h 2578462"/>
              <a:gd name="connsiteX38" fmla="*/ 5741773 w 8188401"/>
              <a:gd name="connsiteY38" fmla="*/ 626481 h 2578462"/>
              <a:gd name="connsiteX39" fmla="*/ 6096001 w 8188401"/>
              <a:gd name="connsiteY39" fmla="*/ 601768 h 2578462"/>
              <a:gd name="connsiteX40" fmla="*/ 6260756 w 8188401"/>
              <a:gd name="connsiteY40" fmla="*/ 280493 h 2578462"/>
              <a:gd name="connsiteX41" fmla="*/ 6310183 w 8188401"/>
              <a:gd name="connsiteY41" fmla="*/ 692384 h 2578462"/>
              <a:gd name="connsiteX42" fmla="*/ 6433751 w 8188401"/>
              <a:gd name="connsiteY42" fmla="*/ 610006 h 2578462"/>
              <a:gd name="connsiteX43" fmla="*/ 6787978 w 8188401"/>
              <a:gd name="connsiteY43" fmla="*/ 1367887 h 2578462"/>
              <a:gd name="connsiteX44" fmla="*/ 7043351 w 8188401"/>
              <a:gd name="connsiteY44" fmla="*/ 1779779 h 2578462"/>
              <a:gd name="connsiteX45" fmla="*/ 7249297 w 8188401"/>
              <a:gd name="connsiteY45" fmla="*/ 1746828 h 2578462"/>
              <a:gd name="connsiteX46" fmla="*/ 7339913 w 8188401"/>
              <a:gd name="connsiteY46" fmla="*/ 2010439 h 2578462"/>
              <a:gd name="connsiteX47" fmla="*/ 7512908 w 8188401"/>
              <a:gd name="connsiteY47" fmla="*/ 2191671 h 2578462"/>
              <a:gd name="connsiteX48" fmla="*/ 7620000 w 8188401"/>
              <a:gd name="connsiteY48" fmla="*/ 1961011 h 2578462"/>
              <a:gd name="connsiteX49" fmla="*/ 7842421 w 8188401"/>
              <a:gd name="connsiteY49" fmla="*/ 2331714 h 2578462"/>
              <a:gd name="connsiteX50" fmla="*/ 8155459 w 8188401"/>
              <a:gd name="connsiteY50" fmla="*/ 1812730 h 2578462"/>
              <a:gd name="connsiteX51" fmla="*/ 8163697 w 8188401"/>
              <a:gd name="connsiteY51" fmla="*/ 1820968 h 2578462"/>
              <a:gd name="connsiteX0" fmla="*/ 0 w 8188401"/>
              <a:gd name="connsiteY0" fmla="*/ 1483217 h 2578462"/>
              <a:gd name="connsiteX1" fmla="*/ 222421 w 8188401"/>
              <a:gd name="connsiteY1" fmla="*/ 1301984 h 2578462"/>
              <a:gd name="connsiteX2" fmla="*/ 518983 w 8188401"/>
              <a:gd name="connsiteY2" fmla="*/ 2150482 h 2578462"/>
              <a:gd name="connsiteX3" fmla="*/ 733167 w 8188401"/>
              <a:gd name="connsiteY3" fmla="*/ 2059866 h 2578462"/>
              <a:gd name="connsiteX4" fmla="*/ 823783 w 8188401"/>
              <a:gd name="connsiteY4" fmla="*/ 2224622 h 2578462"/>
              <a:gd name="connsiteX5" fmla="*/ 930875 w 8188401"/>
              <a:gd name="connsiteY5" fmla="*/ 2199909 h 2578462"/>
              <a:gd name="connsiteX6" fmla="*/ 1029729 w 8188401"/>
              <a:gd name="connsiteY6" fmla="*/ 2521184 h 2578462"/>
              <a:gd name="connsiteX7" fmla="*/ 1128583 w 8188401"/>
              <a:gd name="connsiteY7" fmla="*/ 2422330 h 2578462"/>
              <a:gd name="connsiteX8" fmla="*/ 1210962 w 8188401"/>
              <a:gd name="connsiteY8" fmla="*/ 2447044 h 2578462"/>
              <a:gd name="connsiteX9" fmla="*/ 1425146 w 8188401"/>
              <a:gd name="connsiteY9" fmla="*/ 1845682 h 2578462"/>
              <a:gd name="connsiteX10" fmla="*/ 1655805 w 8188401"/>
              <a:gd name="connsiteY10" fmla="*/ 2290525 h 2578462"/>
              <a:gd name="connsiteX11" fmla="*/ 1820562 w 8188401"/>
              <a:gd name="connsiteY11" fmla="*/ 2158720 h 2578462"/>
              <a:gd name="connsiteX12" fmla="*/ 1927654 w 8188401"/>
              <a:gd name="connsiteY12" fmla="*/ 2208147 h 2578462"/>
              <a:gd name="connsiteX13" fmla="*/ 2026508 w 8188401"/>
              <a:gd name="connsiteY13" fmla="*/ 2109293 h 2578462"/>
              <a:gd name="connsiteX14" fmla="*/ 2141838 w 8188401"/>
              <a:gd name="connsiteY14" fmla="*/ 2554136 h 2578462"/>
              <a:gd name="connsiteX15" fmla="*/ 2446638 w 8188401"/>
              <a:gd name="connsiteY15" fmla="*/ 1252557 h 2578462"/>
              <a:gd name="connsiteX16" fmla="*/ 2545492 w 8188401"/>
              <a:gd name="connsiteY16" fmla="*/ 1639736 h 2578462"/>
              <a:gd name="connsiteX17" fmla="*/ 2660821 w 8188401"/>
              <a:gd name="connsiteY17" fmla="*/ 1738590 h 2578462"/>
              <a:gd name="connsiteX18" fmla="*/ 2850292 w 8188401"/>
              <a:gd name="connsiteY18" fmla="*/ 1260795 h 2578462"/>
              <a:gd name="connsiteX19" fmla="*/ 2957383 w 8188401"/>
              <a:gd name="connsiteY19" fmla="*/ 1244320 h 2578462"/>
              <a:gd name="connsiteX20" fmla="*/ 3064475 w 8188401"/>
              <a:gd name="connsiteY20" fmla="*/ 1005422 h 2578462"/>
              <a:gd name="connsiteX21" fmla="*/ 3196281 w 8188401"/>
              <a:gd name="connsiteY21" fmla="*/ 1161941 h 2578462"/>
              <a:gd name="connsiteX22" fmla="*/ 3278659 w 8188401"/>
              <a:gd name="connsiteY22" fmla="*/ 1310222 h 2578462"/>
              <a:gd name="connsiteX23" fmla="*/ 3542270 w 8188401"/>
              <a:gd name="connsiteY23" fmla="*/ 774763 h 2578462"/>
              <a:gd name="connsiteX24" fmla="*/ 3649362 w 8188401"/>
              <a:gd name="connsiteY24" fmla="*/ 1145466 h 2578462"/>
              <a:gd name="connsiteX25" fmla="*/ 3772929 w 8188401"/>
              <a:gd name="connsiteY25" fmla="*/ 898330 h 2578462"/>
              <a:gd name="connsiteX26" fmla="*/ 3978875 w 8188401"/>
              <a:gd name="connsiteY26" fmla="*/ 1409076 h 2578462"/>
              <a:gd name="connsiteX27" fmla="*/ 4077729 w 8188401"/>
              <a:gd name="connsiteY27" fmla="*/ 1425552 h 2578462"/>
              <a:gd name="connsiteX28" fmla="*/ 4176583 w 8188401"/>
              <a:gd name="connsiteY28" fmla="*/ 1919822 h 2578462"/>
              <a:gd name="connsiteX29" fmla="*/ 4423719 w 8188401"/>
              <a:gd name="connsiteY29" fmla="*/ 1516168 h 2578462"/>
              <a:gd name="connsiteX30" fmla="*/ 4588475 w 8188401"/>
              <a:gd name="connsiteY30" fmla="*/ 865379 h 2578462"/>
              <a:gd name="connsiteX31" fmla="*/ 4670854 w 8188401"/>
              <a:gd name="connsiteY31" fmla="*/ 1054849 h 2578462"/>
              <a:gd name="connsiteX32" fmla="*/ 4819135 w 8188401"/>
              <a:gd name="connsiteY32" fmla="*/ 1046611 h 2578462"/>
              <a:gd name="connsiteX33" fmla="*/ 4909751 w 8188401"/>
              <a:gd name="connsiteY33" fmla="*/ 947757 h 2578462"/>
              <a:gd name="connsiteX34" fmla="*/ 5082746 w 8188401"/>
              <a:gd name="connsiteY34" fmla="*/ 41595 h 2578462"/>
              <a:gd name="connsiteX35" fmla="*/ 5189838 w 8188401"/>
              <a:gd name="connsiteY35" fmla="*/ 255779 h 2578462"/>
              <a:gd name="connsiteX36" fmla="*/ 5313405 w 8188401"/>
              <a:gd name="connsiteY36" fmla="*/ 264017 h 2578462"/>
              <a:gd name="connsiteX37" fmla="*/ 5412259 w 8188401"/>
              <a:gd name="connsiteY37" fmla="*/ 8644 h 2578462"/>
              <a:gd name="connsiteX38" fmla="*/ 5741773 w 8188401"/>
              <a:gd name="connsiteY38" fmla="*/ 626481 h 2578462"/>
              <a:gd name="connsiteX39" fmla="*/ 6096001 w 8188401"/>
              <a:gd name="connsiteY39" fmla="*/ 601768 h 2578462"/>
              <a:gd name="connsiteX40" fmla="*/ 6211329 w 8188401"/>
              <a:gd name="connsiteY40" fmla="*/ 272255 h 2578462"/>
              <a:gd name="connsiteX41" fmla="*/ 6310183 w 8188401"/>
              <a:gd name="connsiteY41" fmla="*/ 692384 h 2578462"/>
              <a:gd name="connsiteX42" fmla="*/ 6433751 w 8188401"/>
              <a:gd name="connsiteY42" fmla="*/ 610006 h 2578462"/>
              <a:gd name="connsiteX43" fmla="*/ 6787978 w 8188401"/>
              <a:gd name="connsiteY43" fmla="*/ 1367887 h 2578462"/>
              <a:gd name="connsiteX44" fmla="*/ 7043351 w 8188401"/>
              <a:gd name="connsiteY44" fmla="*/ 1779779 h 2578462"/>
              <a:gd name="connsiteX45" fmla="*/ 7249297 w 8188401"/>
              <a:gd name="connsiteY45" fmla="*/ 1746828 h 2578462"/>
              <a:gd name="connsiteX46" fmla="*/ 7339913 w 8188401"/>
              <a:gd name="connsiteY46" fmla="*/ 2010439 h 2578462"/>
              <a:gd name="connsiteX47" fmla="*/ 7512908 w 8188401"/>
              <a:gd name="connsiteY47" fmla="*/ 2191671 h 2578462"/>
              <a:gd name="connsiteX48" fmla="*/ 7620000 w 8188401"/>
              <a:gd name="connsiteY48" fmla="*/ 1961011 h 2578462"/>
              <a:gd name="connsiteX49" fmla="*/ 7842421 w 8188401"/>
              <a:gd name="connsiteY49" fmla="*/ 2331714 h 2578462"/>
              <a:gd name="connsiteX50" fmla="*/ 8155459 w 8188401"/>
              <a:gd name="connsiteY50" fmla="*/ 1812730 h 2578462"/>
              <a:gd name="connsiteX51" fmla="*/ 8163697 w 8188401"/>
              <a:gd name="connsiteY51" fmla="*/ 1820968 h 2578462"/>
              <a:gd name="connsiteX0" fmla="*/ 0 w 8188401"/>
              <a:gd name="connsiteY0" fmla="*/ 1483217 h 2578462"/>
              <a:gd name="connsiteX1" fmla="*/ 222421 w 8188401"/>
              <a:gd name="connsiteY1" fmla="*/ 1301984 h 2578462"/>
              <a:gd name="connsiteX2" fmla="*/ 518983 w 8188401"/>
              <a:gd name="connsiteY2" fmla="*/ 2150482 h 2578462"/>
              <a:gd name="connsiteX3" fmla="*/ 733167 w 8188401"/>
              <a:gd name="connsiteY3" fmla="*/ 2059866 h 2578462"/>
              <a:gd name="connsiteX4" fmla="*/ 823783 w 8188401"/>
              <a:gd name="connsiteY4" fmla="*/ 2224622 h 2578462"/>
              <a:gd name="connsiteX5" fmla="*/ 930875 w 8188401"/>
              <a:gd name="connsiteY5" fmla="*/ 2199909 h 2578462"/>
              <a:gd name="connsiteX6" fmla="*/ 1029729 w 8188401"/>
              <a:gd name="connsiteY6" fmla="*/ 2521184 h 2578462"/>
              <a:gd name="connsiteX7" fmla="*/ 1128583 w 8188401"/>
              <a:gd name="connsiteY7" fmla="*/ 2422330 h 2578462"/>
              <a:gd name="connsiteX8" fmla="*/ 1210962 w 8188401"/>
              <a:gd name="connsiteY8" fmla="*/ 2447044 h 2578462"/>
              <a:gd name="connsiteX9" fmla="*/ 1425146 w 8188401"/>
              <a:gd name="connsiteY9" fmla="*/ 1845682 h 2578462"/>
              <a:gd name="connsiteX10" fmla="*/ 1655805 w 8188401"/>
              <a:gd name="connsiteY10" fmla="*/ 2290525 h 2578462"/>
              <a:gd name="connsiteX11" fmla="*/ 1820562 w 8188401"/>
              <a:gd name="connsiteY11" fmla="*/ 2158720 h 2578462"/>
              <a:gd name="connsiteX12" fmla="*/ 1927654 w 8188401"/>
              <a:gd name="connsiteY12" fmla="*/ 2208147 h 2578462"/>
              <a:gd name="connsiteX13" fmla="*/ 2026508 w 8188401"/>
              <a:gd name="connsiteY13" fmla="*/ 2109293 h 2578462"/>
              <a:gd name="connsiteX14" fmla="*/ 2141838 w 8188401"/>
              <a:gd name="connsiteY14" fmla="*/ 2554136 h 2578462"/>
              <a:gd name="connsiteX15" fmla="*/ 2446638 w 8188401"/>
              <a:gd name="connsiteY15" fmla="*/ 1252557 h 2578462"/>
              <a:gd name="connsiteX16" fmla="*/ 2545492 w 8188401"/>
              <a:gd name="connsiteY16" fmla="*/ 1639736 h 2578462"/>
              <a:gd name="connsiteX17" fmla="*/ 2660821 w 8188401"/>
              <a:gd name="connsiteY17" fmla="*/ 1738590 h 2578462"/>
              <a:gd name="connsiteX18" fmla="*/ 2850292 w 8188401"/>
              <a:gd name="connsiteY18" fmla="*/ 1260795 h 2578462"/>
              <a:gd name="connsiteX19" fmla="*/ 2957383 w 8188401"/>
              <a:gd name="connsiteY19" fmla="*/ 1244320 h 2578462"/>
              <a:gd name="connsiteX20" fmla="*/ 3064475 w 8188401"/>
              <a:gd name="connsiteY20" fmla="*/ 1005422 h 2578462"/>
              <a:gd name="connsiteX21" fmla="*/ 3196281 w 8188401"/>
              <a:gd name="connsiteY21" fmla="*/ 1161941 h 2578462"/>
              <a:gd name="connsiteX22" fmla="*/ 3278659 w 8188401"/>
              <a:gd name="connsiteY22" fmla="*/ 1310222 h 2578462"/>
              <a:gd name="connsiteX23" fmla="*/ 3542270 w 8188401"/>
              <a:gd name="connsiteY23" fmla="*/ 774763 h 2578462"/>
              <a:gd name="connsiteX24" fmla="*/ 3649362 w 8188401"/>
              <a:gd name="connsiteY24" fmla="*/ 1145466 h 2578462"/>
              <a:gd name="connsiteX25" fmla="*/ 3772929 w 8188401"/>
              <a:gd name="connsiteY25" fmla="*/ 898330 h 2578462"/>
              <a:gd name="connsiteX26" fmla="*/ 3978875 w 8188401"/>
              <a:gd name="connsiteY26" fmla="*/ 1409076 h 2578462"/>
              <a:gd name="connsiteX27" fmla="*/ 4077729 w 8188401"/>
              <a:gd name="connsiteY27" fmla="*/ 1425552 h 2578462"/>
              <a:gd name="connsiteX28" fmla="*/ 4176583 w 8188401"/>
              <a:gd name="connsiteY28" fmla="*/ 1919822 h 2578462"/>
              <a:gd name="connsiteX29" fmla="*/ 4423719 w 8188401"/>
              <a:gd name="connsiteY29" fmla="*/ 1516168 h 2578462"/>
              <a:gd name="connsiteX30" fmla="*/ 4588475 w 8188401"/>
              <a:gd name="connsiteY30" fmla="*/ 865379 h 2578462"/>
              <a:gd name="connsiteX31" fmla="*/ 4670854 w 8188401"/>
              <a:gd name="connsiteY31" fmla="*/ 1054849 h 2578462"/>
              <a:gd name="connsiteX32" fmla="*/ 4819135 w 8188401"/>
              <a:gd name="connsiteY32" fmla="*/ 1046611 h 2578462"/>
              <a:gd name="connsiteX33" fmla="*/ 4909751 w 8188401"/>
              <a:gd name="connsiteY33" fmla="*/ 947757 h 2578462"/>
              <a:gd name="connsiteX34" fmla="*/ 5082746 w 8188401"/>
              <a:gd name="connsiteY34" fmla="*/ 41595 h 2578462"/>
              <a:gd name="connsiteX35" fmla="*/ 5189838 w 8188401"/>
              <a:gd name="connsiteY35" fmla="*/ 255779 h 2578462"/>
              <a:gd name="connsiteX36" fmla="*/ 5313405 w 8188401"/>
              <a:gd name="connsiteY36" fmla="*/ 264017 h 2578462"/>
              <a:gd name="connsiteX37" fmla="*/ 5412259 w 8188401"/>
              <a:gd name="connsiteY37" fmla="*/ 8644 h 2578462"/>
              <a:gd name="connsiteX38" fmla="*/ 5741773 w 8188401"/>
              <a:gd name="connsiteY38" fmla="*/ 626481 h 2578462"/>
              <a:gd name="connsiteX39" fmla="*/ 6096001 w 8188401"/>
              <a:gd name="connsiteY39" fmla="*/ 601768 h 2578462"/>
              <a:gd name="connsiteX40" fmla="*/ 6211329 w 8188401"/>
              <a:gd name="connsiteY40" fmla="*/ 272255 h 2578462"/>
              <a:gd name="connsiteX41" fmla="*/ 6310183 w 8188401"/>
              <a:gd name="connsiteY41" fmla="*/ 692384 h 2578462"/>
              <a:gd name="connsiteX42" fmla="*/ 6433751 w 8188401"/>
              <a:gd name="connsiteY42" fmla="*/ 610006 h 2578462"/>
              <a:gd name="connsiteX43" fmla="*/ 6787978 w 8188401"/>
              <a:gd name="connsiteY43" fmla="*/ 1367887 h 2578462"/>
              <a:gd name="connsiteX44" fmla="*/ 7043351 w 8188401"/>
              <a:gd name="connsiteY44" fmla="*/ 1779779 h 2578462"/>
              <a:gd name="connsiteX45" fmla="*/ 7249297 w 8188401"/>
              <a:gd name="connsiteY45" fmla="*/ 1746828 h 2578462"/>
              <a:gd name="connsiteX46" fmla="*/ 7339913 w 8188401"/>
              <a:gd name="connsiteY46" fmla="*/ 2010439 h 2578462"/>
              <a:gd name="connsiteX47" fmla="*/ 7512908 w 8188401"/>
              <a:gd name="connsiteY47" fmla="*/ 2191671 h 2578462"/>
              <a:gd name="connsiteX48" fmla="*/ 7620000 w 8188401"/>
              <a:gd name="connsiteY48" fmla="*/ 1961011 h 2578462"/>
              <a:gd name="connsiteX49" fmla="*/ 7858897 w 8188401"/>
              <a:gd name="connsiteY49" fmla="*/ 1474979 h 2578462"/>
              <a:gd name="connsiteX50" fmla="*/ 8155459 w 8188401"/>
              <a:gd name="connsiteY50" fmla="*/ 1812730 h 2578462"/>
              <a:gd name="connsiteX51" fmla="*/ 8163697 w 8188401"/>
              <a:gd name="connsiteY51" fmla="*/ 1820968 h 2578462"/>
              <a:gd name="connsiteX0" fmla="*/ 0 w 8188401"/>
              <a:gd name="connsiteY0" fmla="*/ 1483217 h 2578462"/>
              <a:gd name="connsiteX1" fmla="*/ 222421 w 8188401"/>
              <a:gd name="connsiteY1" fmla="*/ 1301984 h 2578462"/>
              <a:gd name="connsiteX2" fmla="*/ 518983 w 8188401"/>
              <a:gd name="connsiteY2" fmla="*/ 2150482 h 2578462"/>
              <a:gd name="connsiteX3" fmla="*/ 733167 w 8188401"/>
              <a:gd name="connsiteY3" fmla="*/ 2059866 h 2578462"/>
              <a:gd name="connsiteX4" fmla="*/ 823783 w 8188401"/>
              <a:gd name="connsiteY4" fmla="*/ 2224622 h 2578462"/>
              <a:gd name="connsiteX5" fmla="*/ 930875 w 8188401"/>
              <a:gd name="connsiteY5" fmla="*/ 2199909 h 2578462"/>
              <a:gd name="connsiteX6" fmla="*/ 1029729 w 8188401"/>
              <a:gd name="connsiteY6" fmla="*/ 2521184 h 2578462"/>
              <a:gd name="connsiteX7" fmla="*/ 1128583 w 8188401"/>
              <a:gd name="connsiteY7" fmla="*/ 2422330 h 2578462"/>
              <a:gd name="connsiteX8" fmla="*/ 1210962 w 8188401"/>
              <a:gd name="connsiteY8" fmla="*/ 2447044 h 2578462"/>
              <a:gd name="connsiteX9" fmla="*/ 1425146 w 8188401"/>
              <a:gd name="connsiteY9" fmla="*/ 1845682 h 2578462"/>
              <a:gd name="connsiteX10" fmla="*/ 1655805 w 8188401"/>
              <a:gd name="connsiteY10" fmla="*/ 2290525 h 2578462"/>
              <a:gd name="connsiteX11" fmla="*/ 1820562 w 8188401"/>
              <a:gd name="connsiteY11" fmla="*/ 2158720 h 2578462"/>
              <a:gd name="connsiteX12" fmla="*/ 1927654 w 8188401"/>
              <a:gd name="connsiteY12" fmla="*/ 2208147 h 2578462"/>
              <a:gd name="connsiteX13" fmla="*/ 2026508 w 8188401"/>
              <a:gd name="connsiteY13" fmla="*/ 2109293 h 2578462"/>
              <a:gd name="connsiteX14" fmla="*/ 2141838 w 8188401"/>
              <a:gd name="connsiteY14" fmla="*/ 2554136 h 2578462"/>
              <a:gd name="connsiteX15" fmla="*/ 2446638 w 8188401"/>
              <a:gd name="connsiteY15" fmla="*/ 1252557 h 2578462"/>
              <a:gd name="connsiteX16" fmla="*/ 2545492 w 8188401"/>
              <a:gd name="connsiteY16" fmla="*/ 1639736 h 2578462"/>
              <a:gd name="connsiteX17" fmla="*/ 2660821 w 8188401"/>
              <a:gd name="connsiteY17" fmla="*/ 1738590 h 2578462"/>
              <a:gd name="connsiteX18" fmla="*/ 2850292 w 8188401"/>
              <a:gd name="connsiteY18" fmla="*/ 1260795 h 2578462"/>
              <a:gd name="connsiteX19" fmla="*/ 2957383 w 8188401"/>
              <a:gd name="connsiteY19" fmla="*/ 1244320 h 2578462"/>
              <a:gd name="connsiteX20" fmla="*/ 3064475 w 8188401"/>
              <a:gd name="connsiteY20" fmla="*/ 1005422 h 2578462"/>
              <a:gd name="connsiteX21" fmla="*/ 3196281 w 8188401"/>
              <a:gd name="connsiteY21" fmla="*/ 1161941 h 2578462"/>
              <a:gd name="connsiteX22" fmla="*/ 3278659 w 8188401"/>
              <a:gd name="connsiteY22" fmla="*/ 1310222 h 2578462"/>
              <a:gd name="connsiteX23" fmla="*/ 3542270 w 8188401"/>
              <a:gd name="connsiteY23" fmla="*/ 774763 h 2578462"/>
              <a:gd name="connsiteX24" fmla="*/ 3649362 w 8188401"/>
              <a:gd name="connsiteY24" fmla="*/ 1145466 h 2578462"/>
              <a:gd name="connsiteX25" fmla="*/ 3772929 w 8188401"/>
              <a:gd name="connsiteY25" fmla="*/ 898330 h 2578462"/>
              <a:gd name="connsiteX26" fmla="*/ 3978875 w 8188401"/>
              <a:gd name="connsiteY26" fmla="*/ 1409076 h 2578462"/>
              <a:gd name="connsiteX27" fmla="*/ 4077729 w 8188401"/>
              <a:gd name="connsiteY27" fmla="*/ 1425552 h 2578462"/>
              <a:gd name="connsiteX28" fmla="*/ 4176583 w 8188401"/>
              <a:gd name="connsiteY28" fmla="*/ 1919822 h 2578462"/>
              <a:gd name="connsiteX29" fmla="*/ 4423719 w 8188401"/>
              <a:gd name="connsiteY29" fmla="*/ 1516168 h 2578462"/>
              <a:gd name="connsiteX30" fmla="*/ 4588475 w 8188401"/>
              <a:gd name="connsiteY30" fmla="*/ 865379 h 2578462"/>
              <a:gd name="connsiteX31" fmla="*/ 4670854 w 8188401"/>
              <a:gd name="connsiteY31" fmla="*/ 1054849 h 2578462"/>
              <a:gd name="connsiteX32" fmla="*/ 4819135 w 8188401"/>
              <a:gd name="connsiteY32" fmla="*/ 1046611 h 2578462"/>
              <a:gd name="connsiteX33" fmla="*/ 4909751 w 8188401"/>
              <a:gd name="connsiteY33" fmla="*/ 947757 h 2578462"/>
              <a:gd name="connsiteX34" fmla="*/ 5082746 w 8188401"/>
              <a:gd name="connsiteY34" fmla="*/ 41595 h 2578462"/>
              <a:gd name="connsiteX35" fmla="*/ 5189838 w 8188401"/>
              <a:gd name="connsiteY35" fmla="*/ 255779 h 2578462"/>
              <a:gd name="connsiteX36" fmla="*/ 5313405 w 8188401"/>
              <a:gd name="connsiteY36" fmla="*/ 264017 h 2578462"/>
              <a:gd name="connsiteX37" fmla="*/ 5412259 w 8188401"/>
              <a:gd name="connsiteY37" fmla="*/ 8644 h 2578462"/>
              <a:gd name="connsiteX38" fmla="*/ 5741773 w 8188401"/>
              <a:gd name="connsiteY38" fmla="*/ 626481 h 2578462"/>
              <a:gd name="connsiteX39" fmla="*/ 6096001 w 8188401"/>
              <a:gd name="connsiteY39" fmla="*/ 601768 h 2578462"/>
              <a:gd name="connsiteX40" fmla="*/ 6211329 w 8188401"/>
              <a:gd name="connsiteY40" fmla="*/ 272255 h 2578462"/>
              <a:gd name="connsiteX41" fmla="*/ 6310183 w 8188401"/>
              <a:gd name="connsiteY41" fmla="*/ 692384 h 2578462"/>
              <a:gd name="connsiteX42" fmla="*/ 6433751 w 8188401"/>
              <a:gd name="connsiteY42" fmla="*/ 610006 h 2578462"/>
              <a:gd name="connsiteX43" fmla="*/ 6787978 w 8188401"/>
              <a:gd name="connsiteY43" fmla="*/ 1367887 h 2578462"/>
              <a:gd name="connsiteX44" fmla="*/ 7043351 w 8188401"/>
              <a:gd name="connsiteY44" fmla="*/ 1779779 h 2578462"/>
              <a:gd name="connsiteX45" fmla="*/ 7249297 w 8188401"/>
              <a:gd name="connsiteY45" fmla="*/ 1746828 h 2578462"/>
              <a:gd name="connsiteX46" fmla="*/ 7339913 w 8188401"/>
              <a:gd name="connsiteY46" fmla="*/ 2010439 h 2578462"/>
              <a:gd name="connsiteX47" fmla="*/ 7496432 w 8188401"/>
              <a:gd name="connsiteY47" fmla="*/ 1977488 h 2578462"/>
              <a:gd name="connsiteX48" fmla="*/ 7620000 w 8188401"/>
              <a:gd name="connsiteY48" fmla="*/ 1961011 h 2578462"/>
              <a:gd name="connsiteX49" fmla="*/ 7858897 w 8188401"/>
              <a:gd name="connsiteY49" fmla="*/ 1474979 h 2578462"/>
              <a:gd name="connsiteX50" fmla="*/ 8155459 w 8188401"/>
              <a:gd name="connsiteY50" fmla="*/ 1812730 h 2578462"/>
              <a:gd name="connsiteX51" fmla="*/ 8163697 w 8188401"/>
              <a:gd name="connsiteY51" fmla="*/ 1820968 h 2578462"/>
              <a:gd name="connsiteX0" fmla="*/ 0 w 8132742"/>
              <a:gd name="connsiteY0" fmla="*/ 1371899 h 2578462"/>
              <a:gd name="connsiteX1" fmla="*/ 166762 w 8132742"/>
              <a:gd name="connsiteY1" fmla="*/ 1301984 h 2578462"/>
              <a:gd name="connsiteX2" fmla="*/ 463324 w 8132742"/>
              <a:gd name="connsiteY2" fmla="*/ 2150482 h 2578462"/>
              <a:gd name="connsiteX3" fmla="*/ 677508 w 8132742"/>
              <a:gd name="connsiteY3" fmla="*/ 2059866 h 2578462"/>
              <a:gd name="connsiteX4" fmla="*/ 768124 w 8132742"/>
              <a:gd name="connsiteY4" fmla="*/ 2224622 h 2578462"/>
              <a:gd name="connsiteX5" fmla="*/ 875216 w 8132742"/>
              <a:gd name="connsiteY5" fmla="*/ 2199909 h 2578462"/>
              <a:gd name="connsiteX6" fmla="*/ 974070 w 8132742"/>
              <a:gd name="connsiteY6" fmla="*/ 2521184 h 2578462"/>
              <a:gd name="connsiteX7" fmla="*/ 1072924 w 8132742"/>
              <a:gd name="connsiteY7" fmla="*/ 2422330 h 2578462"/>
              <a:gd name="connsiteX8" fmla="*/ 1155303 w 8132742"/>
              <a:gd name="connsiteY8" fmla="*/ 2447044 h 2578462"/>
              <a:gd name="connsiteX9" fmla="*/ 1369487 w 8132742"/>
              <a:gd name="connsiteY9" fmla="*/ 1845682 h 2578462"/>
              <a:gd name="connsiteX10" fmla="*/ 1600146 w 8132742"/>
              <a:gd name="connsiteY10" fmla="*/ 2290525 h 2578462"/>
              <a:gd name="connsiteX11" fmla="*/ 1764903 w 8132742"/>
              <a:gd name="connsiteY11" fmla="*/ 2158720 h 2578462"/>
              <a:gd name="connsiteX12" fmla="*/ 1871995 w 8132742"/>
              <a:gd name="connsiteY12" fmla="*/ 2208147 h 2578462"/>
              <a:gd name="connsiteX13" fmla="*/ 1970849 w 8132742"/>
              <a:gd name="connsiteY13" fmla="*/ 2109293 h 2578462"/>
              <a:gd name="connsiteX14" fmla="*/ 2086179 w 8132742"/>
              <a:gd name="connsiteY14" fmla="*/ 2554136 h 2578462"/>
              <a:gd name="connsiteX15" fmla="*/ 2390979 w 8132742"/>
              <a:gd name="connsiteY15" fmla="*/ 1252557 h 2578462"/>
              <a:gd name="connsiteX16" fmla="*/ 2489833 w 8132742"/>
              <a:gd name="connsiteY16" fmla="*/ 1639736 h 2578462"/>
              <a:gd name="connsiteX17" fmla="*/ 2605162 w 8132742"/>
              <a:gd name="connsiteY17" fmla="*/ 1738590 h 2578462"/>
              <a:gd name="connsiteX18" fmla="*/ 2794633 w 8132742"/>
              <a:gd name="connsiteY18" fmla="*/ 1260795 h 2578462"/>
              <a:gd name="connsiteX19" fmla="*/ 2901724 w 8132742"/>
              <a:gd name="connsiteY19" fmla="*/ 1244320 h 2578462"/>
              <a:gd name="connsiteX20" fmla="*/ 3008816 w 8132742"/>
              <a:gd name="connsiteY20" fmla="*/ 1005422 h 2578462"/>
              <a:gd name="connsiteX21" fmla="*/ 3140622 w 8132742"/>
              <a:gd name="connsiteY21" fmla="*/ 1161941 h 2578462"/>
              <a:gd name="connsiteX22" fmla="*/ 3223000 w 8132742"/>
              <a:gd name="connsiteY22" fmla="*/ 1310222 h 2578462"/>
              <a:gd name="connsiteX23" fmla="*/ 3486611 w 8132742"/>
              <a:gd name="connsiteY23" fmla="*/ 774763 h 2578462"/>
              <a:gd name="connsiteX24" fmla="*/ 3593703 w 8132742"/>
              <a:gd name="connsiteY24" fmla="*/ 1145466 h 2578462"/>
              <a:gd name="connsiteX25" fmla="*/ 3717270 w 8132742"/>
              <a:gd name="connsiteY25" fmla="*/ 898330 h 2578462"/>
              <a:gd name="connsiteX26" fmla="*/ 3923216 w 8132742"/>
              <a:gd name="connsiteY26" fmla="*/ 1409076 h 2578462"/>
              <a:gd name="connsiteX27" fmla="*/ 4022070 w 8132742"/>
              <a:gd name="connsiteY27" fmla="*/ 1425552 h 2578462"/>
              <a:gd name="connsiteX28" fmla="*/ 4120924 w 8132742"/>
              <a:gd name="connsiteY28" fmla="*/ 1919822 h 2578462"/>
              <a:gd name="connsiteX29" fmla="*/ 4368060 w 8132742"/>
              <a:gd name="connsiteY29" fmla="*/ 1516168 h 2578462"/>
              <a:gd name="connsiteX30" fmla="*/ 4532816 w 8132742"/>
              <a:gd name="connsiteY30" fmla="*/ 865379 h 2578462"/>
              <a:gd name="connsiteX31" fmla="*/ 4615195 w 8132742"/>
              <a:gd name="connsiteY31" fmla="*/ 1054849 h 2578462"/>
              <a:gd name="connsiteX32" fmla="*/ 4763476 w 8132742"/>
              <a:gd name="connsiteY32" fmla="*/ 1046611 h 2578462"/>
              <a:gd name="connsiteX33" fmla="*/ 4854092 w 8132742"/>
              <a:gd name="connsiteY33" fmla="*/ 947757 h 2578462"/>
              <a:gd name="connsiteX34" fmla="*/ 5027087 w 8132742"/>
              <a:gd name="connsiteY34" fmla="*/ 41595 h 2578462"/>
              <a:gd name="connsiteX35" fmla="*/ 5134179 w 8132742"/>
              <a:gd name="connsiteY35" fmla="*/ 255779 h 2578462"/>
              <a:gd name="connsiteX36" fmla="*/ 5257746 w 8132742"/>
              <a:gd name="connsiteY36" fmla="*/ 264017 h 2578462"/>
              <a:gd name="connsiteX37" fmla="*/ 5356600 w 8132742"/>
              <a:gd name="connsiteY37" fmla="*/ 8644 h 2578462"/>
              <a:gd name="connsiteX38" fmla="*/ 5686114 w 8132742"/>
              <a:gd name="connsiteY38" fmla="*/ 626481 h 2578462"/>
              <a:gd name="connsiteX39" fmla="*/ 6040342 w 8132742"/>
              <a:gd name="connsiteY39" fmla="*/ 601768 h 2578462"/>
              <a:gd name="connsiteX40" fmla="*/ 6155670 w 8132742"/>
              <a:gd name="connsiteY40" fmla="*/ 272255 h 2578462"/>
              <a:gd name="connsiteX41" fmla="*/ 6254524 w 8132742"/>
              <a:gd name="connsiteY41" fmla="*/ 692384 h 2578462"/>
              <a:gd name="connsiteX42" fmla="*/ 6378092 w 8132742"/>
              <a:gd name="connsiteY42" fmla="*/ 610006 h 2578462"/>
              <a:gd name="connsiteX43" fmla="*/ 6732319 w 8132742"/>
              <a:gd name="connsiteY43" fmla="*/ 1367887 h 2578462"/>
              <a:gd name="connsiteX44" fmla="*/ 6987692 w 8132742"/>
              <a:gd name="connsiteY44" fmla="*/ 1779779 h 2578462"/>
              <a:gd name="connsiteX45" fmla="*/ 7193638 w 8132742"/>
              <a:gd name="connsiteY45" fmla="*/ 1746828 h 2578462"/>
              <a:gd name="connsiteX46" fmla="*/ 7284254 w 8132742"/>
              <a:gd name="connsiteY46" fmla="*/ 2010439 h 2578462"/>
              <a:gd name="connsiteX47" fmla="*/ 7440773 w 8132742"/>
              <a:gd name="connsiteY47" fmla="*/ 1977488 h 2578462"/>
              <a:gd name="connsiteX48" fmla="*/ 7564341 w 8132742"/>
              <a:gd name="connsiteY48" fmla="*/ 1961011 h 2578462"/>
              <a:gd name="connsiteX49" fmla="*/ 7803238 w 8132742"/>
              <a:gd name="connsiteY49" fmla="*/ 1474979 h 2578462"/>
              <a:gd name="connsiteX50" fmla="*/ 8099800 w 8132742"/>
              <a:gd name="connsiteY50" fmla="*/ 1812730 h 2578462"/>
              <a:gd name="connsiteX51" fmla="*/ 8108038 w 8132742"/>
              <a:gd name="connsiteY51" fmla="*/ 1820968 h 2578462"/>
              <a:gd name="connsiteX0" fmla="*/ 0 w 8124588"/>
              <a:gd name="connsiteY0" fmla="*/ 1371899 h 2578462"/>
              <a:gd name="connsiteX1" fmla="*/ 166762 w 8124588"/>
              <a:gd name="connsiteY1" fmla="*/ 1301984 h 2578462"/>
              <a:gd name="connsiteX2" fmla="*/ 463324 w 8124588"/>
              <a:gd name="connsiteY2" fmla="*/ 2150482 h 2578462"/>
              <a:gd name="connsiteX3" fmla="*/ 677508 w 8124588"/>
              <a:gd name="connsiteY3" fmla="*/ 2059866 h 2578462"/>
              <a:gd name="connsiteX4" fmla="*/ 768124 w 8124588"/>
              <a:gd name="connsiteY4" fmla="*/ 2224622 h 2578462"/>
              <a:gd name="connsiteX5" fmla="*/ 875216 w 8124588"/>
              <a:gd name="connsiteY5" fmla="*/ 2199909 h 2578462"/>
              <a:gd name="connsiteX6" fmla="*/ 974070 w 8124588"/>
              <a:gd name="connsiteY6" fmla="*/ 2521184 h 2578462"/>
              <a:gd name="connsiteX7" fmla="*/ 1072924 w 8124588"/>
              <a:gd name="connsiteY7" fmla="*/ 2422330 h 2578462"/>
              <a:gd name="connsiteX8" fmla="*/ 1155303 w 8124588"/>
              <a:gd name="connsiteY8" fmla="*/ 2447044 h 2578462"/>
              <a:gd name="connsiteX9" fmla="*/ 1369487 w 8124588"/>
              <a:gd name="connsiteY9" fmla="*/ 1845682 h 2578462"/>
              <a:gd name="connsiteX10" fmla="*/ 1600146 w 8124588"/>
              <a:gd name="connsiteY10" fmla="*/ 2290525 h 2578462"/>
              <a:gd name="connsiteX11" fmla="*/ 1764903 w 8124588"/>
              <a:gd name="connsiteY11" fmla="*/ 2158720 h 2578462"/>
              <a:gd name="connsiteX12" fmla="*/ 1871995 w 8124588"/>
              <a:gd name="connsiteY12" fmla="*/ 2208147 h 2578462"/>
              <a:gd name="connsiteX13" fmla="*/ 1970849 w 8124588"/>
              <a:gd name="connsiteY13" fmla="*/ 2109293 h 2578462"/>
              <a:gd name="connsiteX14" fmla="*/ 2086179 w 8124588"/>
              <a:gd name="connsiteY14" fmla="*/ 2554136 h 2578462"/>
              <a:gd name="connsiteX15" fmla="*/ 2390979 w 8124588"/>
              <a:gd name="connsiteY15" fmla="*/ 1252557 h 2578462"/>
              <a:gd name="connsiteX16" fmla="*/ 2489833 w 8124588"/>
              <a:gd name="connsiteY16" fmla="*/ 1639736 h 2578462"/>
              <a:gd name="connsiteX17" fmla="*/ 2605162 w 8124588"/>
              <a:gd name="connsiteY17" fmla="*/ 1738590 h 2578462"/>
              <a:gd name="connsiteX18" fmla="*/ 2794633 w 8124588"/>
              <a:gd name="connsiteY18" fmla="*/ 1260795 h 2578462"/>
              <a:gd name="connsiteX19" fmla="*/ 2901724 w 8124588"/>
              <a:gd name="connsiteY19" fmla="*/ 1244320 h 2578462"/>
              <a:gd name="connsiteX20" fmla="*/ 3008816 w 8124588"/>
              <a:gd name="connsiteY20" fmla="*/ 1005422 h 2578462"/>
              <a:gd name="connsiteX21" fmla="*/ 3140622 w 8124588"/>
              <a:gd name="connsiteY21" fmla="*/ 1161941 h 2578462"/>
              <a:gd name="connsiteX22" fmla="*/ 3223000 w 8124588"/>
              <a:gd name="connsiteY22" fmla="*/ 1310222 h 2578462"/>
              <a:gd name="connsiteX23" fmla="*/ 3486611 w 8124588"/>
              <a:gd name="connsiteY23" fmla="*/ 774763 h 2578462"/>
              <a:gd name="connsiteX24" fmla="*/ 3593703 w 8124588"/>
              <a:gd name="connsiteY24" fmla="*/ 1145466 h 2578462"/>
              <a:gd name="connsiteX25" fmla="*/ 3717270 w 8124588"/>
              <a:gd name="connsiteY25" fmla="*/ 898330 h 2578462"/>
              <a:gd name="connsiteX26" fmla="*/ 3923216 w 8124588"/>
              <a:gd name="connsiteY26" fmla="*/ 1409076 h 2578462"/>
              <a:gd name="connsiteX27" fmla="*/ 4022070 w 8124588"/>
              <a:gd name="connsiteY27" fmla="*/ 1425552 h 2578462"/>
              <a:gd name="connsiteX28" fmla="*/ 4120924 w 8124588"/>
              <a:gd name="connsiteY28" fmla="*/ 1919822 h 2578462"/>
              <a:gd name="connsiteX29" fmla="*/ 4368060 w 8124588"/>
              <a:gd name="connsiteY29" fmla="*/ 1516168 h 2578462"/>
              <a:gd name="connsiteX30" fmla="*/ 4532816 w 8124588"/>
              <a:gd name="connsiteY30" fmla="*/ 865379 h 2578462"/>
              <a:gd name="connsiteX31" fmla="*/ 4615195 w 8124588"/>
              <a:gd name="connsiteY31" fmla="*/ 1054849 h 2578462"/>
              <a:gd name="connsiteX32" fmla="*/ 4763476 w 8124588"/>
              <a:gd name="connsiteY32" fmla="*/ 1046611 h 2578462"/>
              <a:gd name="connsiteX33" fmla="*/ 4854092 w 8124588"/>
              <a:gd name="connsiteY33" fmla="*/ 947757 h 2578462"/>
              <a:gd name="connsiteX34" fmla="*/ 5027087 w 8124588"/>
              <a:gd name="connsiteY34" fmla="*/ 41595 h 2578462"/>
              <a:gd name="connsiteX35" fmla="*/ 5134179 w 8124588"/>
              <a:gd name="connsiteY35" fmla="*/ 255779 h 2578462"/>
              <a:gd name="connsiteX36" fmla="*/ 5257746 w 8124588"/>
              <a:gd name="connsiteY36" fmla="*/ 264017 h 2578462"/>
              <a:gd name="connsiteX37" fmla="*/ 5356600 w 8124588"/>
              <a:gd name="connsiteY37" fmla="*/ 8644 h 2578462"/>
              <a:gd name="connsiteX38" fmla="*/ 5686114 w 8124588"/>
              <a:gd name="connsiteY38" fmla="*/ 626481 h 2578462"/>
              <a:gd name="connsiteX39" fmla="*/ 6040342 w 8124588"/>
              <a:gd name="connsiteY39" fmla="*/ 601768 h 2578462"/>
              <a:gd name="connsiteX40" fmla="*/ 6155670 w 8124588"/>
              <a:gd name="connsiteY40" fmla="*/ 272255 h 2578462"/>
              <a:gd name="connsiteX41" fmla="*/ 6254524 w 8124588"/>
              <a:gd name="connsiteY41" fmla="*/ 692384 h 2578462"/>
              <a:gd name="connsiteX42" fmla="*/ 6378092 w 8124588"/>
              <a:gd name="connsiteY42" fmla="*/ 610006 h 2578462"/>
              <a:gd name="connsiteX43" fmla="*/ 6732319 w 8124588"/>
              <a:gd name="connsiteY43" fmla="*/ 1367887 h 2578462"/>
              <a:gd name="connsiteX44" fmla="*/ 6987692 w 8124588"/>
              <a:gd name="connsiteY44" fmla="*/ 1779779 h 2578462"/>
              <a:gd name="connsiteX45" fmla="*/ 7193638 w 8124588"/>
              <a:gd name="connsiteY45" fmla="*/ 1746828 h 2578462"/>
              <a:gd name="connsiteX46" fmla="*/ 7284254 w 8124588"/>
              <a:gd name="connsiteY46" fmla="*/ 2010439 h 2578462"/>
              <a:gd name="connsiteX47" fmla="*/ 7440773 w 8124588"/>
              <a:gd name="connsiteY47" fmla="*/ 1977488 h 2578462"/>
              <a:gd name="connsiteX48" fmla="*/ 7564341 w 8124588"/>
              <a:gd name="connsiteY48" fmla="*/ 1961011 h 2578462"/>
              <a:gd name="connsiteX49" fmla="*/ 7803238 w 8124588"/>
              <a:gd name="connsiteY49" fmla="*/ 1474979 h 2578462"/>
              <a:gd name="connsiteX50" fmla="*/ 8099800 w 8124588"/>
              <a:gd name="connsiteY50" fmla="*/ 1812730 h 2578462"/>
              <a:gd name="connsiteX51" fmla="*/ 8084184 w 8124588"/>
              <a:gd name="connsiteY51" fmla="*/ 1828919 h 2578462"/>
              <a:gd name="connsiteX0" fmla="*/ 0 w 8238423"/>
              <a:gd name="connsiteY0" fmla="*/ 1371899 h 2578462"/>
              <a:gd name="connsiteX1" fmla="*/ 166762 w 8238423"/>
              <a:gd name="connsiteY1" fmla="*/ 1301984 h 2578462"/>
              <a:gd name="connsiteX2" fmla="*/ 463324 w 8238423"/>
              <a:gd name="connsiteY2" fmla="*/ 2150482 h 2578462"/>
              <a:gd name="connsiteX3" fmla="*/ 677508 w 8238423"/>
              <a:gd name="connsiteY3" fmla="*/ 2059866 h 2578462"/>
              <a:gd name="connsiteX4" fmla="*/ 768124 w 8238423"/>
              <a:gd name="connsiteY4" fmla="*/ 2224622 h 2578462"/>
              <a:gd name="connsiteX5" fmla="*/ 875216 w 8238423"/>
              <a:gd name="connsiteY5" fmla="*/ 2199909 h 2578462"/>
              <a:gd name="connsiteX6" fmla="*/ 974070 w 8238423"/>
              <a:gd name="connsiteY6" fmla="*/ 2521184 h 2578462"/>
              <a:gd name="connsiteX7" fmla="*/ 1072924 w 8238423"/>
              <a:gd name="connsiteY7" fmla="*/ 2422330 h 2578462"/>
              <a:gd name="connsiteX8" fmla="*/ 1155303 w 8238423"/>
              <a:gd name="connsiteY8" fmla="*/ 2447044 h 2578462"/>
              <a:gd name="connsiteX9" fmla="*/ 1369487 w 8238423"/>
              <a:gd name="connsiteY9" fmla="*/ 1845682 h 2578462"/>
              <a:gd name="connsiteX10" fmla="*/ 1600146 w 8238423"/>
              <a:gd name="connsiteY10" fmla="*/ 2290525 h 2578462"/>
              <a:gd name="connsiteX11" fmla="*/ 1764903 w 8238423"/>
              <a:gd name="connsiteY11" fmla="*/ 2158720 h 2578462"/>
              <a:gd name="connsiteX12" fmla="*/ 1871995 w 8238423"/>
              <a:gd name="connsiteY12" fmla="*/ 2208147 h 2578462"/>
              <a:gd name="connsiteX13" fmla="*/ 1970849 w 8238423"/>
              <a:gd name="connsiteY13" fmla="*/ 2109293 h 2578462"/>
              <a:gd name="connsiteX14" fmla="*/ 2086179 w 8238423"/>
              <a:gd name="connsiteY14" fmla="*/ 2554136 h 2578462"/>
              <a:gd name="connsiteX15" fmla="*/ 2390979 w 8238423"/>
              <a:gd name="connsiteY15" fmla="*/ 1252557 h 2578462"/>
              <a:gd name="connsiteX16" fmla="*/ 2489833 w 8238423"/>
              <a:gd name="connsiteY16" fmla="*/ 1639736 h 2578462"/>
              <a:gd name="connsiteX17" fmla="*/ 2605162 w 8238423"/>
              <a:gd name="connsiteY17" fmla="*/ 1738590 h 2578462"/>
              <a:gd name="connsiteX18" fmla="*/ 2794633 w 8238423"/>
              <a:gd name="connsiteY18" fmla="*/ 1260795 h 2578462"/>
              <a:gd name="connsiteX19" fmla="*/ 2901724 w 8238423"/>
              <a:gd name="connsiteY19" fmla="*/ 1244320 h 2578462"/>
              <a:gd name="connsiteX20" fmla="*/ 3008816 w 8238423"/>
              <a:gd name="connsiteY20" fmla="*/ 1005422 h 2578462"/>
              <a:gd name="connsiteX21" fmla="*/ 3140622 w 8238423"/>
              <a:gd name="connsiteY21" fmla="*/ 1161941 h 2578462"/>
              <a:gd name="connsiteX22" fmla="*/ 3223000 w 8238423"/>
              <a:gd name="connsiteY22" fmla="*/ 1310222 h 2578462"/>
              <a:gd name="connsiteX23" fmla="*/ 3486611 w 8238423"/>
              <a:gd name="connsiteY23" fmla="*/ 774763 h 2578462"/>
              <a:gd name="connsiteX24" fmla="*/ 3593703 w 8238423"/>
              <a:gd name="connsiteY24" fmla="*/ 1145466 h 2578462"/>
              <a:gd name="connsiteX25" fmla="*/ 3717270 w 8238423"/>
              <a:gd name="connsiteY25" fmla="*/ 898330 h 2578462"/>
              <a:gd name="connsiteX26" fmla="*/ 3923216 w 8238423"/>
              <a:gd name="connsiteY26" fmla="*/ 1409076 h 2578462"/>
              <a:gd name="connsiteX27" fmla="*/ 4022070 w 8238423"/>
              <a:gd name="connsiteY27" fmla="*/ 1425552 h 2578462"/>
              <a:gd name="connsiteX28" fmla="*/ 4120924 w 8238423"/>
              <a:gd name="connsiteY28" fmla="*/ 1919822 h 2578462"/>
              <a:gd name="connsiteX29" fmla="*/ 4368060 w 8238423"/>
              <a:gd name="connsiteY29" fmla="*/ 1516168 h 2578462"/>
              <a:gd name="connsiteX30" fmla="*/ 4532816 w 8238423"/>
              <a:gd name="connsiteY30" fmla="*/ 865379 h 2578462"/>
              <a:gd name="connsiteX31" fmla="*/ 4615195 w 8238423"/>
              <a:gd name="connsiteY31" fmla="*/ 1054849 h 2578462"/>
              <a:gd name="connsiteX32" fmla="*/ 4763476 w 8238423"/>
              <a:gd name="connsiteY32" fmla="*/ 1046611 h 2578462"/>
              <a:gd name="connsiteX33" fmla="*/ 4854092 w 8238423"/>
              <a:gd name="connsiteY33" fmla="*/ 947757 h 2578462"/>
              <a:gd name="connsiteX34" fmla="*/ 5027087 w 8238423"/>
              <a:gd name="connsiteY34" fmla="*/ 41595 h 2578462"/>
              <a:gd name="connsiteX35" fmla="*/ 5134179 w 8238423"/>
              <a:gd name="connsiteY35" fmla="*/ 255779 h 2578462"/>
              <a:gd name="connsiteX36" fmla="*/ 5257746 w 8238423"/>
              <a:gd name="connsiteY36" fmla="*/ 264017 h 2578462"/>
              <a:gd name="connsiteX37" fmla="*/ 5356600 w 8238423"/>
              <a:gd name="connsiteY37" fmla="*/ 8644 h 2578462"/>
              <a:gd name="connsiteX38" fmla="*/ 5686114 w 8238423"/>
              <a:gd name="connsiteY38" fmla="*/ 626481 h 2578462"/>
              <a:gd name="connsiteX39" fmla="*/ 6040342 w 8238423"/>
              <a:gd name="connsiteY39" fmla="*/ 601768 h 2578462"/>
              <a:gd name="connsiteX40" fmla="*/ 6155670 w 8238423"/>
              <a:gd name="connsiteY40" fmla="*/ 272255 h 2578462"/>
              <a:gd name="connsiteX41" fmla="*/ 6254524 w 8238423"/>
              <a:gd name="connsiteY41" fmla="*/ 692384 h 2578462"/>
              <a:gd name="connsiteX42" fmla="*/ 6378092 w 8238423"/>
              <a:gd name="connsiteY42" fmla="*/ 610006 h 2578462"/>
              <a:gd name="connsiteX43" fmla="*/ 6732319 w 8238423"/>
              <a:gd name="connsiteY43" fmla="*/ 1367887 h 2578462"/>
              <a:gd name="connsiteX44" fmla="*/ 6987692 w 8238423"/>
              <a:gd name="connsiteY44" fmla="*/ 1779779 h 2578462"/>
              <a:gd name="connsiteX45" fmla="*/ 7193638 w 8238423"/>
              <a:gd name="connsiteY45" fmla="*/ 1746828 h 2578462"/>
              <a:gd name="connsiteX46" fmla="*/ 7284254 w 8238423"/>
              <a:gd name="connsiteY46" fmla="*/ 2010439 h 2578462"/>
              <a:gd name="connsiteX47" fmla="*/ 7440773 w 8238423"/>
              <a:gd name="connsiteY47" fmla="*/ 1977488 h 2578462"/>
              <a:gd name="connsiteX48" fmla="*/ 7564341 w 8238423"/>
              <a:gd name="connsiteY48" fmla="*/ 1961011 h 2578462"/>
              <a:gd name="connsiteX49" fmla="*/ 7803238 w 8238423"/>
              <a:gd name="connsiteY49" fmla="*/ 1474979 h 2578462"/>
              <a:gd name="connsiteX50" fmla="*/ 8099800 w 8238423"/>
              <a:gd name="connsiteY50" fmla="*/ 1812730 h 2578462"/>
              <a:gd name="connsiteX51" fmla="*/ 8235259 w 8238423"/>
              <a:gd name="connsiteY51" fmla="*/ 1463159 h 2578462"/>
              <a:gd name="connsiteX0" fmla="*/ 0 w 8236918"/>
              <a:gd name="connsiteY0" fmla="*/ 1371899 h 2578462"/>
              <a:gd name="connsiteX1" fmla="*/ 166762 w 8236918"/>
              <a:gd name="connsiteY1" fmla="*/ 1301984 h 2578462"/>
              <a:gd name="connsiteX2" fmla="*/ 463324 w 8236918"/>
              <a:gd name="connsiteY2" fmla="*/ 2150482 h 2578462"/>
              <a:gd name="connsiteX3" fmla="*/ 677508 w 8236918"/>
              <a:gd name="connsiteY3" fmla="*/ 2059866 h 2578462"/>
              <a:gd name="connsiteX4" fmla="*/ 768124 w 8236918"/>
              <a:gd name="connsiteY4" fmla="*/ 2224622 h 2578462"/>
              <a:gd name="connsiteX5" fmla="*/ 875216 w 8236918"/>
              <a:gd name="connsiteY5" fmla="*/ 2199909 h 2578462"/>
              <a:gd name="connsiteX6" fmla="*/ 974070 w 8236918"/>
              <a:gd name="connsiteY6" fmla="*/ 2521184 h 2578462"/>
              <a:gd name="connsiteX7" fmla="*/ 1072924 w 8236918"/>
              <a:gd name="connsiteY7" fmla="*/ 2422330 h 2578462"/>
              <a:gd name="connsiteX8" fmla="*/ 1155303 w 8236918"/>
              <a:gd name="connsiteY8" fmla="*/ 2447044 h 2578462"/>
              <a:gd name="connsiteX9" fmla="*/ 1369487 w 8236918"/>
              <a:gd name="connsiteY9" fmla="*/ 1845682 h 2578462"/>
              <a:gd name="connsiteX10" fmla="*/ 1600146 w 8236918"/>
              <a:gd name="connsiteY10" fmla="*/ 2290525 h 2578462"/>
              <a:gd name="connsiteX11" fmla="*/ 1764903 w 8236918"/>
              <a:gd name="connsiteY11" fmla="*/ 2158720 h 2578462"/>
              <a:gd name="connsiteX12" fmla="*/ 1871995 w 8236918"/>
              <a:gd name="connsiteY12" fmla="*/ 2208147 h 2578462"/>
              <a:gd name="connsiteX13" fmla="*/ 1970849 w 8236918"/>
              <a:gd name="connsiteY13" fmla="*/ 2109293 h 2578462"/>
              <a:gd name="connsiteX14" fmla="*/ 2086179 w 8236918"/>
              <a:gd name="connsiteY14" fmla="*/ 2554136 h 2578462"/>
              <a:gd name="connsiteX15" fmla="*/ 2390979 w 8236918"/>
              <a:gd name="connsiteY15" fmla="*/ 1252557 h 2578462"/>
              <a:gd name="connsiteX16" fmla="*/ 2489833 w 8236918"/>
              <a:gd name="connsiteY16" fmla="*/ 1639736 h 2578462"/>
              <a:gd name="connsiteX17" fmla="*/ 2605162 w 8236918"/>
              <a:gd name="connsiteY17" fmla="*/ 1738590 h 2578462"/>
              <a:gd name="connsiteX18" fmla="*/ 2794633 w 8236918"/>
              <a:gd name="connsiteY18" fmla="*/ 1260795 h 2578462"/>
              <a:gd name="connsiteX19" fmla="*/ 2901724 w 8236918"/>
              <a:gd name="connsiteY19" fmla="*/ 1244320 h 2578462"/>
              <a:gd name="connsiteX20" fmla="*/ 3008816 w 8236918"/>
              <a:gd name="connsiteY20" fmla="*/ 1005422 h 2578462"/>
              <a:gd name="connsiteX21" fmla="*/ 3140622 w 8236918"/>
              <a:gd name="connsiteY21" fmla="*/ 1161941 h 2578462"/>
              <a:gd name="connsiteX22" fmla="*/ 3223000 w 8236918"/>
              <a:gd name="connsiteY22" fmla="*/ 1310222 h 2578462"/>
              <a:gd name="connsiteX23" fmla="*/ 3486611 w 8236918"/>
              <a:gd name="connsiteY23" fmla="*/ 774763 h 2578462"/>
              <a:gd name="connsiteX24" fmla="*/ 3593703 w 8236918"/>
              <a:gd name="connsiteY24" fmla="*/ 1145466 h 2578462"/>
              <a:gd name="connsiteX25" fmla="*/ 3717270 w 8236918"/>
              <a:gd name="connsiteY25" fmla="*/ 898330 h 2578462"/>
              <a:gd name="connsiteX26" fmla="*/ 3923216 w 8236918"/>
              <a:gd name="connsiteY26" fmla="*/ 1409076 h 2578462"/>
              <a:gd name="connsiteX27" fmla="*/ 4022070 w 8236918"/>
              <a:gd name="connsiteY27" fmla="*/ 1425552 h 2578462"/>
              <a:gd name="connsiteX28" fmla="*/ 4120924 w 8236918"/>
              <a:gd name="connsiteY28" fmla="*/ 1919822 h 2578462"/>
              <a:gd name="connsiteX29" fmla="*/ 4368060 w 8236918"/>
              <a:gd name="connsiteY29" fmla="*/ 1516168 h 2578462"/>
              <a:gd name="connsiteX30" fmla="*/ 4532816 w 8236918"/>
              <a:gd name="connsiteY30" fmla="*/ 865379 h 2578462"/>
              <a:gd name="connsiteX31" fmla="*/ 4615195 w 8236918"/>
              <a:gd name="connsiteY31" fmla="*/ 1054849 h 2578462"/>
              <a:gd name="connsiteX32" fmla="*/ 4763476 w 8236918"/>
              <a:gd name="connsiteY32" fmla="*/ 1046611 h 2578462"/>
              <a:gd name="connsiteX33" fmla="*/ 4854092 w 8236918"/>
              <a:gd name="connsiteY33" fmla="*/ 947757 h 2578462"/>
              <a:gd name="connsiteX34" fmla="*/ 5027087 w 8236918"/>
              <a:gd name="connsiteY34" fmla="*/ 41595 h 2578462"/>
              <a:gd name="connsiteX35" fmla="*/ 5134179 w 8236918"/>
              <a:gd name="connsiteY35" fmla="*/ 255779 h 2578462"/>
              <a:gd name="connsiteX36" fmla="*/ 5257746 w 8236918"/>
              <a:gd name="connsiteY36" fmla="*/ 264017 h 2578462"/>
              <a:gd name="connsiteX37" fmla="*/ 5356600 w 8236918"/>
              <a:gd name="connsiteY37" fmla="*/ 8644 h 2578462"/>
              <a:gd name="connsiteX38" fmla="*/ 5686114 w 8236918"/>
              <a:gd name="connsiteY38" fmla="*/ 626481 h 2578462"/>
              <a:gd name="connsiteX39" fmla="*/ 6040342 w 8236918"/>
              <a:gd name="connsiteY39" fmla="*/ 601768 h 2578462"/>
              <a:gd name="connsiteX40" fmla="*/ 6155670 w 8236918"/>
              <a:gd name="connsiteY40" fmla="*/ 272255 h 2578462"/>
              <a:gd name="connsiteX41" fmla="*/ 6254524 w 8236918"/>
              <a:gd name="connsiteY41" fmla="*/ 692384 h 2578462"/>
              <a:gd name="connsiteX42" fmla="*/ 6378092 w 8236918"/>
              <a:gd name="connsiteY42" fmla="*/ 610006 h 2578462"/>
              <a:gd name="connsiteX43" fmla="*/ 6732319 w 8236918"/>
              <a:gd name="connsiteY43" fmla="*/ 1367887 h 2578462"/>
              <a:gd name="connsiteX44" fmla="*/ 6987692 w 8236918"/>
              <a:gd name="connsiteY44" fmla="*/ 1779779 h 2578462"/>
              <a:gd name="connsiteX45" fmla="*/ 7193638 w 8236918"/>
              <a:gd name="connsiteY45" fmla="*/ 1746828 h 2578462"/>
              <a:gd name="connsiteX46" fmla="*/ 7284254 w 8236918"/>
              <a:gd name="connsiteY46" fmla="*/ 2010439 h 2578462"/>
              <a:gd name="connsiteX47" fmla="*/ 7440773 w 8236918"/>
              <a:gd name="connsiteY47" fmla="*/ 1977488 h 2578462"/>
              <a:gd name="connsiteX48" fmla="*/ 7564341 w 8236918"/>
              <a:gd name="connsiteY48" fmla="*/ 1961011 h 2578462"/>
              <a:gd name="connsiteX49" fmla="*/ 7803238 w 8236918"/>
              <a:gd name="connsiteY49" fmla="*/ 1474979 h 2578462"/>
              <a:gd name="connsiteX50" fmla="*/ 7988481 w 8236918"/>
              <a:gd name="connsiteY50" fmla="*/ 1812730 h 2578462"/>
              <a:gd name="connsiteX51" fmla="*/ 8235259 w 8236918"/>
              <a:gd name="connsiteY51" fmla="*/ 1463159 h 2578462"/>
              <a:gd name="connsiteX0" fmla="*/ 0 w 8236918"/>
              <a:gd name="connsiteY0" fmla="*/ 1371899 h 2578462"/>
              <a:gd name="connsiteX1" fmla="*/ 166762 w 8236918"/>
              <a:gd name="connsiteY1" fmla="*/ 1301984 h 2578462"/>
              <a:gd name="connsiteX2" fmla="*/ 463324 w 8236918"/>
              <a:gd name="connsiteY2" fmla="*/ 2150482 h 2578462"/>
              <a:gd name="connsiteX3" fmla="*/ 677508 w 8236918"/>
              <a:gd name="connsiteY3" fmla="*/ 2059866 h 2578462"/>
              <a:gd name="connsiteX4" fmla="*/ 768124 w 8236918"/>
              <a:gd name="connsiteY4" fmla="*/ 2224622 h 2578462"/>
              <a:gd name="connsiteX5" fmla="*/ 875216 w 8236918"/>
              <a:gd name="connsiteY5" fmla="*/ 2199909 h 2578462"/>
              <a:gd name="connsiteX6" fmla="*/ 974070 w 8236918"/>
              <a:gd name="connsiteY6" fmla="*/ 2521184 h 2578462"/>
              <a:gd name="connsiteX7" fmla="*/ 1072924 w 8236918"/>
              <a:gd name="connsiteY7" fmla="*/ 2422330 h 2578462"/>
              <a:gd name="connsiteX8" fmla="*/ 1155303 w 8236918"/>
              <a:gd name="connsiteY8" fmla="*/ 2447044 h 2578462"/>
              <a:gd name="connsiteX9" fmla="*/ 1369487 w 8236918"/>
              <a:gd name="connsiteY9" fmla="*/ 1845682 h 2578462"/>
              <a:gd name="connsiteX10" fmla="*/ 1600146 w 8236918"/>
              <a:gd name="connsiteY10" fmla="*/ 2290525 h 2578462"/>
              <a:gd name="connsiteX11" fmla="*/ 1764903 w 8236918"/>
              <a:gd name="connsiteY11" fmla="*/ 2158720 h 2578462"/>
              <a:gd name="connsiteX12" fmla="*/ 1871995 w 8236918"/>
              <a:gd name="connsiteY12" fmla="*/ 2208147 h 2578462"/>
              <a:gd name="connsiteX13" fmla="*/ 1970849 w 8236918"/>
              <a:gd name="connsiteY13" fmla="*/ 2109293 h 2578462"/>
              <a:gd name="connsiteX14" fmla="*/ 2086179 w 8236918"/>
              <a:gd name="connsiteY14" fmla="*/ 2554136 h 2578462"/>
              <a:gd name="connsiteX15" fmla="*/ 2390979 w 8236918"/>
              <a:gd name="connsiteY15" fmla="*/ 1252557 h 2578462"/>
              <a:gd name="connsiteX16" fmla="*/ 2489833 w 8236918"/>
              <a:gd name="connsiteY16" fmla="*/ 1639736 h 2578462"/>
              <a:gd name="connsiteX17" fmla="*/ 2605162 w 8236918"/>
              <a:gd name="connsiteY17" fmla="*/ 1738590 h 2578462"/>
              <a:gd name="connsiteX18" fmla="*/ 2794633 w 8236918"/>
              <a:gd name="connsiteY18" fmla="*/ 1260795 h 2578462"/>
              <a:gd name="connsiteX19" fmla="*/ 2901724 w 8236918"/>
              <a:gd name="connsiteY19" fmla="*/ 1244320 h 2578462"/>
              <a:gd name="connsiteX20" fmla="*/ 3008816 w 8236918"/>
              <a:gd name="connsiteY20" fmla="*/ 1005422 h 2578462"/>
              <a:gd name="connsiteX21" fmla="*/ 3140622 w 8236918"/>
              <a:gd name="connsiteY21" fmla="*/ 1161941 h 2578462"/>
              <a:gd name="connsiteX22" fmla="*/ 3223000 w 8236918"/>
              <a:gd name="connsiteY22" fmla="*/ 1310222 h 2578462"/>
              <a:gd name="connsiteX23" fmla="*/ 3486611 w 8236918"/>
              <a:gd name="connsiteY23" fmla="*/ 774763 h 2578462"/>
              <a:gd name="connsiteX24" fmla="*/ 3593703 w 8236918"/>
              <a:gd name="connsiteY24" fmla="*/ 1145466 h 2578462"/>
              <a:gd name="connsiteX25" fmla="*/ 3717270 w 8236918"/>
              <a:gd name="connsiteY25" fmla="*/ 898330 h 2578462"/>
              <a:gd name="connsiteX26" fmla="*/ 3923216 w 8236918"/>
              <a:gd name="connsiteY26" fmla="*/ 1409076 h 2578462"/>
              <a:gd name="connsiteX27" fmla="*/ 4022070 w 8236918"/>
              <a:gd name="connsiteY27" fmla="*/ 1425552 h 2578462"/>
              <a:gd name="connsiteX28" fmla="*/ 4120924 w 8236918"/>
              <a:gd name="connsiteY28" fmla="*/ 1919822 h 2578462"/>
              <a:gd name="connsiteX29" fmla="*/ 4368060 w 8236918"/>
              <a:gd name="connsiteY29" fmla="*/ 1516168 h 2578462"/>
              <a:gd name="connsiteX30" fmla="*/ 4532816 w 8236918"/>
              <a:gd name="connsiteY30" fmla="*/ 865379 h 2578462"/>
              <a:gd name="connsiteX31" fmla="*/ 4615195 w 8236918"/>
              <a:gd name="connsiteY31" fmla="*/ 1054849 h 2578462"/>
              <a:gd name="connsiteX32" fmla="*/ 4763476 w 8236918"/>
              <a:gd name="connsiteY32" fmla="*/ 1046611 h 2578462"/>
              <a:gd name="connsiteX33" fmla="*/ 4854092 w 8236918"/>
              <a:gd name="connsiteY33" fmla="*/ 947757 h 2578462"/>
              <a:gd name="connsiteX34" fmla="*/ 5027087 w 8236918"/>
              <a:gd name="connsiteY34" fmla="*/ 41595 h 2578462"/>
              <a:gd name="connsiteX35" fmla="*/ 5134179 w 8236918"/>
              <a:gd name="connsiteY35" fmla="*/ 255779 h 2578462"/>
              <a:gd name="connsiteX36" fmla="*/ 5257746 w 8236918"/>
              <a:gd name="connsiteY36" fmla="*/ 264017 h 2578462"/>
              <a:gd name="connsiteX37" fmla="*/ 5356600 w 8236918"/>
              <a:gd name="connsiteY37" fmla="*/ 8644 h 2578462"/>
              <a:gd name="connsiteX38" fmla="*/ 5686114 w 8236918"/>
              <a:gd name="connsiteY38" fmla="*/ 626481 h 2578462"/>
              <a:gd name="connsiteX39" fmla="*/ 6040342 w 8236918"/>
              <a:gd name="connsiteY39" fmla="*/ 601768 h 2578462"/>
              <a:gd name="connsiteX40" fmla="*/ 6155670 w 8236918"/>
              <a:gd name="connsiteY40" fmla="*/ 272255 h 2578462"/>
              <a:gd name="connsiteX41" fmla="*/ 6254524 w 8236918"/>
              <a:gd name="connsiteY41" fmla="*/ 692384 h 2578462"/>
              <a:gd name="connsiteX42" fmla="*/ 6378092 w 8236918"/>
              <a:gd name="connsiteY42" fmla="*/ 610006 h 2578462"/>
              <a:gd name="connsiteX43" fmla="*/ 6732319 w 8236918"/>
              <a:gd name="connsiteY43" fmla="*/ 1367887 h 2578462"/>
              <a:gd name="connsiteX44" fmla="*/ 6987692 w 8236918"/>
              <a:gd name="connsiteY44" fmla="*/ 1779779 h 2578462"/>
              <a:gd name="connsiteX45" fmla="*/ 7193638 w 8236918"/>
              <a:gd name="connsiteY45" fmla="*/ 1746828 h 2578462"/>
              <a:gd name="connsiteX46" fmla="*/ 7284254 w 8236918"/>
              <a:gd name="connsiteY46" fmla="*/ 2010439 h 2578462"/>
              <a:gd name="connsiteX47" fmla="*/ 7440773 w 8236918"/>
              <a:gd name="connsiteY47" fmla="*/ 1977488 h 2578462"/>
              <a:gd name="connsiteX48" fmla="*/ 7564341 w 8236918"/>
              <a:gd name="connsiteY48" fmla="*/ 1961011 h 2578462"/>
              <a:gd name="connsiteX49" fmla="*/ 7747579 w 8236918"/>
              <a:gd name="connsiteY49" fmla="*/ 1474979 h 2578462"/>
              <a:gd name="connsiteX50" fmla="*/ 7988481 w 8236918"/>
              <a:gd name="connsiteY50" fmla="*/ 1812730 h 2578462"/>
              <a:gd name="connsiteX51" fmla="*/ 8235259 w 8236918"/>
              <a:gd name="connsiteY51" fmla="*/ 1463159 h 2578462"/>
              <a:gd name="connsiteX0" fmla="*/ 0 w 8073959"/>
              <a:gd name="connsiteY0" fmla="*/ 1371899 h 2578462"/>
              <a:gd name="connsiteX1" fmla="*/ 166762 w 8073959"/>
              <a:gd name="connsiteY1" fmla="*/ 1301984 h 2578462"/>
              <a:gd name="connsiteX2" fmla="*/ 463324 w 8073959"/>
              <a:gd name="connsiteY2" fmla="*/ 2150482 h 2578462"/>
              <a:gd name="connsiteX3" fmla="*/ 677508 w 8073959"/>
              <a:gd name="connsiteY3" fmla="*/ 2059866 h 2578462"/>
              <a:gd name="connsiteX4" fmla="*/ 768124 w 8073959"/>
              <a:gd name="connsiteY4" fmla="*/ 2224622 h 2578462"/>
              <a:gd name="connsiteX5" fmla="*/ 875216 w 8073959"/>
              <a:gd name="connsiteY5" fmla="*/ 2199909 h 2578462"/>
              <a:gd name="connsiteX6" fmla="*/ 974070 w 8073959"/>
              <a:gd name="connsiteY6" fmla="*/ 2521184 h 2578462"/>
              <a:gd name="connsiteX7" fmla="*/ 1072924 w 8073959"/>
              <a:gd name="connsiteY7" fmla="*/ 2422330 h 2578462"/>
              <a:gd name="connsiteX8" fmla="*/ 1155303 w 8073959"/>
              <a:gd name="connsiteY8" fmla="*/ 2447044 h 2578462"/>
              <a:gd name="connsiteX9" fmla="*/ 1369487 w 8073959"/>
              <a:gd name="connsiteY9" fmla="*/ 1845682 h 2578462"/>
              <a:gd name="connsiteX10" fmla="*/ 1600146 w 8073959"/>
              <a:gd name="connsiteY10" fmla="*/ 2290525 h 2578462"/>
              <a:gd name="connsiteX11" fmla="*/ 1764903 w 8073959"/>
              <a:gd name="connsiteY11" fmla="*/ 2158720 h 2578462"/>
              <a:gd name="connsiteX12" fmla="*/ 1871995 w 8073959"/>
              <a:gd name="connsiteY12" fmla="*/ 2208147 h 2578462"/>
              <a:gd name="connsiteX13" fmla="*/ 1970849 w 8073959"/>
              <a:gd name="connsiteY13" fmla="*/ 2109293 h 2578462"/>
              <a:gd name="connsiteX14" fmla="*/ 2086179 w 8073959"/>
              <a:gd name="connsiteY14" fmla="*/ 2554136 h 2578462"/>
              <a:gd name="connsiteX15" fmla="*/ 2390979 w 8073959"/>
              <a:gd name="connsiteY15" fmla="*/ 1252557 h 2578462"/>
              <a:gd name="connsiteX16" fmla="*/ 2489833 w 8073959"/>
              <a:gd name="connsiteY16" fmla="*/ 1639736 h 2578462"/>
              <a:gd name="connsiteX17" fmla="*/ 2605162 w 8073959"/>
              <a:gd name="connsiteY17" fmla="*/ 1738590 h 2578462"/>
              <a:gd name="connsiteX18" fmla="*/ 2794633 w 8073959"/>
              <a:gd name="connsiteY18" fmla="*/ 1260795 h 2578462"/>
              <a:gd name="connsiteX19" fmla="*/ 2901724 w 8073959"/>
              <a:gd name="connsiteY19" fmla="*/ 1244320 h 2578462"/>
              <a:gd name="connsiteX20" fmla="*/ 3008816 w 8073959"/>
              <a:gd name="connsiteY20" fmla="*/ 1005422 h 2578462"/>
              <a:gd name="connsiteX21" fmla="*/ 3140622 w 8073959"/>
              <a:gd name="connsiteY21" fmla="*/ 1161941 h 2578462"/>
              <a:gd name="connsiteX22" fmla="*/ 3223000 w 8073959"/>
              <a:gd name="connsiteY22" fmla="*/ 1310222 h 2578462"/>
              <a:gd name="connsiteX23" fmla="*/ 3486611 w 8073959"/>
              <a:gd name="connsiteY23" fmla="*/ 774763 h 2578462"/>
              <a:gd name="connsiteX24" fmla="*/ 3593703 w 8073959"/>
              <a:gd name="connsiteY24" fmla="*/ 1145466 h 2578462"/>
              <a:gd name="connsiteX25" fmla="*/ 3717270 w 8073959"/>
              <a:gd name="connsiteY25" fmla="*/ 898330 h 2578462"/>
              <a:gd name="connsiteX26" fmla="*/ 3923216 w 8073959"/>
              <a:gd name="connsiteY26" fmla="*/ 1409076 h 2578462"/>
              <a:gd name="connsiteX27" fmla="*/ 4022070 w 8073959"/>
              <a:gd name="connsiteY27" fmla="*/ 1425552 h 2578462"/>
              <a:gd name="connsiteX28" fmla="*/ 4120924 w 8073959"/>
              <a:gd name="connsiteY28" fmla="*/ 1919822 h 2578462"/>
              <a:gd name="connsiteX29" fmla="*/ 4368060 w 8073959"/>
              <a:gd name="connsiteY29" fmla="*/ 1516168 h 2578462"/>
              <a:gd name="connsiteX30" fmla="*/ 4532816 w 8073959"/>
              <a:gd name="connsiteY30" fmla="*/ 865379 h 2578462"/>
              <a:gd name="connsiteX31" fmla="*/ 4615195 w 8073959"/>
              <a:gd name="connsiteY31" fmla="*/ 1054849 h 2578462"/>
              <a:gd name="connsiteX32" fmla="*/ 4763476 w 8073959"/>
              <a:gd name="connsiteY32" fmla="*/ 1046611 h 2578462"/>
              <a:gd name="connsiteX33" fmla="*/ 4854092 w 8073959"/>
              <a:gd name="connsiteY33" fmla="*/ 947757 h 2578462"/>
              <a:gd name="connsiteX34" fmla="*/ 5027087 w 8073959"/>
              <a:gd name="connsiteY34" fmla="*/ 41595 h 2578462"/>
              <a:gd name="connsiteX35" fmla="*/ 5134179 w 8073959"/>
              <a:gd name="connsiteY35" fmla="*/ 255779 h 2578462"/>
              <a:gd name="connsiteX36" fmla="*/ 5257746 w 8073959"/>
              <a:gd name="connsiteY36" fmla="*/ 264017 h 2578462"/>
              <a:gd name="connsiteX37" fmla="*/ 5356600 w 8073959"/>
              <a:gd name="connsiteY37" fmla="*/ 8644 h 2578462"/>
              <a:gd name="connsiteX38" fmla="*/ 5686114 w 8073959"/>
              <a:gd name="connsiteY38" fmla="*/ 626481 h 2578462"/>
              <a:gd name="connsiteX39" fmla="*/ 6040342 w 8073959"/>
              <a:gd name="connsiteY39" fmla="*/ 601768 h 2578462"/>
              <a:gd name="connsiteX40" fmla="*/ 6155670 w 8073959"/>
              <a:gd name="connsiteY40" fmla="*/ 272255 h 2578462"/>
              <a:gd name="connsiteX41" fmla="*/ 6254524 w 8073959"/>
              <a:gd name="connsiteY41" fmla="*/ 692384 h 2578462"/>
              <a:gd name="connsiteX42" fmla="*/ 6378092 w 8073959"/>
              <a:gd name="connsiteY42" fmla="*/ 610006 h 2578462"/>
              <a:gd name="connsiteX43" fmla="*/ 6732319 w 8073959"/>
              <a:gd name="connsiteY43" fmla="*/ 1367887 h 2578462"/>
              <a:gd name="connsiteX44" fmla="*/ 6987692 w 8073959"/>
              <a:gd name="connsiteY44" fmla="*/ 1779779 h 2578462"/>
              <a:gd name="connsiteX45" fmla="*/ 7193638 w 8073959"/>
              <a:gd name="connsiteY45" fmla="*/ 1746828 h 2578462"/>
              <a:gd name="connsiteX46" fmla="*/ 7284254 w 8073959"/>
              <a:gd name="connsiteY46" fmla="*/ 2010439 h 2578462"/>
              <a:gd name="connsiteX47" fmla="*/ 7440773 w 8073959"/>
              <a:gd name="connsiteY47" fmla="*/ 1977488 h 2578462"/>
              <a:gd name="connsiteX48" fmla="*/ 7564341 w 8073959"/>
              <a:gd name="connsiteY48" fmla="*/ 1961011 h 2578462"/>
              <a:gd name="connsiteX49" fmla="*/ 7747579 w 8073959"/>
              <a:gd name="connsiteY49" fmla="*/ 1474979 h 2578462"/>
              <a:gd name="connsiteX50" fmla="*/ 7988481 w 8073959"/>
              <a:gd name="connsiteY50" fmla="*/ 1812730 h 2578462"/>
              <a:gd name="connsiteX51" fmla="*/ 8068281 w 8073959"/>
              <a:gd name="connsiteY51" fmla="*/ 1606283 h 2578462"/>
              <a:gd name="connsiteX0" fmla="*/ 0 w 8071084"/>
              <a:gd name="connsiteY0" fmla="*/ 1371899 h 2578462"/>
              <a:gd name="connsiteX1" fmla="*/ 166762 w 8071084"/>
              <a:gd name="connsiteY1" fmla="*/ 1301984 h 2578462"/>
              <a:gd name="connsiteX2" fmla="*/ 463324 w 8071084"/>
              <a:gd name="connsiteY2" fmla="*/ 2150482 h 2578462"/>
              <a:gd name="connsiteX3" fmla="*/ 677508 w 8071084"/>
              <a:gd name="connsiteY3" fmla="*/ 2059866 h 2578462"/>
              <a:gd name="connsiteX4" fmla="*/ 768124 w 8071084"/>
              <a:gd name="connsiteY4" fmla="*/ 2224622 h 2578462"/>
              <a:gd name="connsiteX5" fmla="*/ 875216 w 8071084"/>
              <a:gd name="connsiteY5" fmla="*/ 2199909 h 2578462"/>
              <a:gd name="connsiteX6" fmla="*/ 974070 w 8071084"/>
              <a:gd name="connsiteY6" fmla="*/ 2521184 h 2578462"/>
              <a:gd name="connsiteX7" fmla="*/ 1072924 w 8071084"/>
              <a:gd name="connsiteY7" fmla="*/ 2422330 h 2578462"/>
              <a:gd name="connsiteX8" fmla="*/ 1155303 w 8071084"/>
              <a:gd name="connsiteY8" fmla="*/ 2447044 h 2578462"/>
              <a:gd name="connsiteX9" fmla="*/ 1369487 w 8071084"/>
              <a:gd name="connsiteY9" fmla="*/ 1845682 h 2578462"/>
              <a:gd name="connsiteX10" fmla="*/ 1600146 w 8071084"/>
              <a:gd name="connsiteY10" fmla="*/ 2290525 h 2578462"/>
              <a:gd name="connsiteX11" fmla="*/ 1764903 w 8071084"/>
              <a:gd name="connsiteY11" fmla="*/ 2158720 h 2578462"/>
              <a:gd name="connsiteX12" fmla="*/ 1871995 w 8071084"/>
              <a:gd name="connsiteY12" fmla="*/ 2208147 h 2578462"/>
              <a:gd name="connsiteX13" fmla="*/ 1970849 w 8071084"/>
              <a:gd name="connsiteY13" fmla="*/ 2109293 h 2578462"/>
              <a:gd name="connsiteX14" fmla="*/ 2086179 w 8071084"/>
              <a:gd name="connsiteY14" fmla="*/ 2554136 h 2578462"/>
              <a:gd name="connsiteX15" fmla="*/ 2390979 w 8071084"/>
              <a:gd name="connsiteY15" fmla="*/ 1252557 h 2578462"/>
              <a:gd name="connsiteX16" fmla="*/ 2489833 w 8071084"/>
              <a:gd name="connsiteY16" fmla="*/ 1639736 h 2578462"/>
              <a:gd name="connsiteX17" fmla="*/ 2605162 w 8071084"/>
              <a:gd name="connsiteY17" fmla="*/ 1738590 h 2578462"/>
              <a:gd name="connsiteX18" fmla="*/ 2794633 w 8071084"/>
              <a:gd name="connsiteY18" fmla="*/ 1260795 h 2578462"/>
              <a:gd name="connsiteX19" fmla="*/ 2901724 w 8071084"/>
              <a:gd name="connsiteY19" fmla="*/ 1244320 h 2578462"/>
              <a:gd name="connsiteX20" fmla="*/ 3008816 w 8071084"/>
              <a:gd name="connsiteY20" fmla="*/ 1005422 h 2578462"/>
              <a:gd name="connsiteX21" fmla="*/ 3140622 w 8071084"/>
              <a:gd name="connsiteY21" fmla="*/ 1161941 h 2578462"/>
              <a:gd name="connsiteX22" fmla="*/ 3223000 w 8071084"/>
              <a:gd name="connsiteY22" fmla="*/ 1310222 h 2578462"/>
              <a:gd name="connsiteX23" fmla="*/ 3486611 w 8071084"/>
              <a:gd name="connsiteY23" fmla="*/ 774763 h 2578462"/>
              <a:gd name="connsiteX24" fmla="*/ 3593703 w 8071084"/>
              <a:gd name="connsiteY24" fmla="*/ 1145466 h 2578462"/>
              <a:gd name="connsiteX25" fmla="*/ 3717270 w 8071084"/>
              <a:gd name="connsiteY25" fmla="*/ 898330 h 2578462"/>
              <a:gd name="connsiteX26" fmla="*/ 3923216 w 8071084"/>
              <a:gd name="connsiteY26" fmla="*/ 1409076 h 2578462"/>
              <a:gd name="connsiteX27" fmla="*/ 4022070 w 8071084"/>
              <a:gd name="connsiteY27" fmla="*/ 1425552 h 2578462"/>
              <a:gd name="connsiteX28" fmla="*/ 4120924 w 8071084"/>
              <a:gd name="connsiteY28" fmla="*/ 1919822 h 2578462"/>
              <a:gd name="connsiteX29" fmla="*/ 4368060 w 8071084"/>
              <a:gd name="connsiteY29" fmla="*/ 1516168 h 2578462"/>
              <a:gd name="connsiteX30" fmla="*/ 4532816 w 8071084"/>
              <a:gd name="connsiteY30" fmla="*/ 865379 h 2578462"/>
              <a:gd name="connsiteX31" fmla="*/ 4615195 w 8071084"/>
              <a:gd name="connsiteY31" fmla="*/ 1054849 h 2578462"/>
              <a:gd name="connsiteX32" fmla="*/ 4763476 w 8071084"/>
              <a:gd name="connsiteY32" fmla="*/ 1046611 h 2578462"/>
              <a:gd name="connsiteX33" fmla="*/ 4854092 w 8071084"/>
              <a:gd name="connsiteY33" fmla="*/ 947757 h 2578462"/>
              <a:gd name="connsiteX34" fmla="*/ 5027087 w 8071084"/>
              <a:gd name="connsiteY34" fmla="*/ 41595 h 2578462"/>
              <a:gd name="connsiteX35" fmla="*/ 5134179 w 8071084"/>
              <a:gd name="connsiteY35" fmla="*/ 255779 h 2578462"/>
              <a:gd name="connsiteX36" fmla="*/ 5257746 w 8071084"/>
              <a:gd name="connsiteY36" fmla="*/ 264017 h 2578462"/>
              <a:gd name="connsiteX37" fmla="*/ 5356600 w 8071084"/>
              <a:gd name="connsiteY37" fmla="*/ 8644 h 2578462"/>
              <a:gd name="connsiteX38" fmla="*/ 5686114 w 8071084"/>
              <a:gd name="connsiteY38" fmla="*/ 626481 h 2578462"/>
              <a:gd name="connsiteX39" fmla="*/ 6040342 w 8071084"/>
              <a:gd name="connsiteY39" fmla="*/ 601768 h 2578462"/>
              <a:gd name="connsiteX40" fmla="*/ 6155670 w 8071084"/>
              <a:gd name="connsiteY40" fmla="*/ 272255 h 2578462"/>
              <a:gd name="connsiteX41" fmla="*/ 6254524 w 8071084"/>
              <a:gd name="connsiteY41" fmla="*/ 692384 h 2578462"/>
              <a:gd name="connsiteX42" fmla="*/ 6378092 w 8071084"/>
              <a:gd name="connsiteY42" fmla="*/ 610006 h 2578462"/>
              <a:gd name="connsiteX43" fmla="*/ 6732319 w 8071084"/>
              <a:gd name="connsiteY43" fmla="*/ 1367887 h 2578462"/>
              <a:gd name="connsiteX44" fmla="*/ 6987692 w 8071084"/>
              <a:gd name="connsiteY44" fmla="*/ 1779779 h 2578462"/>
              <a:gd name="connsiteX45" fmla="*/ 7193638 w 8071084"/>
              <a:gd name="connsiteY45" fmla="*/ 1746828 h 2578462"/>
              <a:gd name="connsiteX46" fmla="*/ 7284254 w 8071084"/>
              <a:gd name="connsiteY46" fmla="*/ 2010439 h 2578462"/>
              <a:gd name="connsiteX47" fmla="*/ 7440773 w 8071084"/>
              <a:gd name="connsiteY47" fmla="*/ 1977488 h 2578462"/>
              <a:gd name="connsiteX48" fmla="*/ 7564341 w 8071084"/>
              <a:gd name="connsiteY48" fmla="*/ 1961011 h 2578462"/>
              <a:gd name="connsiteX49" fmla="*/ 7747579 w 8071084"/>
              <a:gd name="connsiteY49" fmla="*/ 1474979 h 2578462"/>
              <a:gd name="connsiteX50" fmla="*/ 7916920 w 8071084"/>
              <a:gd name="connsiteY50" fmla="*/ 1431068 h 2578462"/>
              <a:gd name="connsiteX51" fmla="*/ 8068281 w 8071084"/>
              <a:gd name="connsiteY51" fmla="*/ 1606283 h 257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71084" h="2578462">
                <a:moveTo>
                  <a:pt x="0" y="1371899"/>
                </a:moveTo>
                <a:cubicBezTo>
                  <a:pt x="67962" y="1225677"/>
                  <a:pt x="89541" y="1172220"/>
                  <a:pt x="166762" y="1301984"/>
                </a:cubicBezTo>
                <a:cubicBezTo>
                  <a:pt x="243983" y="1431748"/>
                  <a:pt x="378200" y="2024168"/>
                  <a:pt x="463324" y="2150482"/>
                </a:cubicBezTo>
                <a:cubicBezTo>
                  <a:pt x="548448" y="2276796"/>
                  <a:pt x="626708" y="2047509"/>
                  <a:pt x="677508" y="2059866"/>
                </a:cubicBezTo>
                <a:cubicBezTo>
                  <a:pt x="728308" y="2072223"/>
                  <a:pt x="735173" y="2201282"/>
                  <a:pt x="768124" y="2224622"/>
                </a:cubicBezTo>
                <a:cubicBezTo>
                  <a:pt x="801075" y="2247963"/>
                  <a:pt x="840892" y="2150482"/>
                  <a:pt x="875216" y="2199909"/>
                </a:cubicBezTo>
                <a:cubicBezTo>
                  <a:pt x="909540" y="2249336"/>
                  <a:pt x="941119" y="2484114"/>
                  <a:pt x="974070" y="2521184"/>
                </a:cubicBezTo>
                <a:cubicBezTo>
                  <a:pt x="1007021" y="2558254"/>
                  <a:pt x="1042719" y="2434687"/>
                  <a:pt x="1072924" y="2422330"/>
                </a:cubicBezTo>
                <a:cubicBezTo>
                  <a:pt x="1103130" y="2409973"/>
                  <a:pt x="1105876" y="2543152"/>
                  <a:pt x="1155303" y="2447044"/>
                </a:cubicBezTo>
                <a:cubicBezTo>
                  <a:pt x="1204730" y="2350936"/>
                  <a:pt x="1295347" y="1871768"/>
                  <a:pt x="1369487" y="1845682"/>
                </a:cubicBezTo>
                <a:cubicBezTo>
                  <a:pt x="1443627" y="1819596"/>
                  <a:pt x="1534243" y="2238352"/>
                  <a:pt x="1600146" y="2290525"/>
                </a:cubicBezTo>
                <a:cubicBezTo>
                  <a:pt x="1666049" y="2342698"/>
                  <a:pt x="1719595" y="2172450"/>
                  <a:pt x="1764903" y="2158720"/>
                </a:cubicBezTo>
                <a:cubicBezTo>
                  <a:pt x="1810211" y="2144990"/>
                  <a:pt x="1837671" y="2216385"/>
                  <a:pt x="1871995" y="2208147"/>
                </a:cubicBezTo>
                <a:cubicBezTo>
                  <a:pt x="1906319" y="2199909"/>
                  <a:pt x="1935152" y="2051628"/>
                  <a:pt x="1970849" y="2109293"/>
                </a:cubicBezTo>
                <a:cubicBezTo>
                  <a:pt x="2006546" y="2166958"/>
                  <a:pt x="2016157" y="2696925"/>
                  <a:pt x="2086179" y="2554136"/>
                </a:cubicBezTo>
                <a:cubicBezTo>
                  <a:pt x="2156201" y="2411347"/>
                  <a:pt x="2323703" y="1404957"/>
                  <a:pt x="2390979" y="1252557"/>
                </a:cubicBezTo>
                <a:cubicBezTo>
                  <a:pt x="2458255" y="1100157"/>
                  <a:pt x="2454136" y="1558731"/>
                  <a:pt x="2489833" y="1639736"/>
                </a:cubicBezTo>
                <a:cubicBezTo>
                  <a:pt x="2525530" y="1720742"/>
                  <a:pt x="2554362" y="1801747"/>
                  <a:pt x="2605162" y="1738590"/>
                </a:cubicBezTo>
                <a:cubicBezTo>
                  <a:pt x="2655962" y="1675433"/>
                  <a:pt x="2745206" y="1343173"/>
                  <a:pt x="2794633" y="1260795"/>
                </a:cubicBezTo>
                <a:cubicBezTo>
                  <a:pt x="2844060" y="1178417"/>
                  <a:pt x="2866027" y="1286882"/>
                  <a:pt x="2901724" y="1244320"/>
                </a:cubicBezTo>
                <a:cubicBezTo>
                  <a:pt x="2937421" y="1201758"/>
                  <a:pt x="2969000" y="1019152"/>
                  <a:pt x="3008816" y="1005422"/>
                </a:cubicBezTo>
                <a:cubicBezTo>
                  <a:pt x="3048632" y="991692"/>
                  <a:pt x="3104925" y="1111141"/>
                  <a:pt x="3140622" y="1161941"/>
                </a:cubicBezTo>
                <a:cubicBezTo>
                  <a:pt x="3176319" y="1212741"/>
                  <a:pt x="3165335" y="1374752"/>
                  <a:pt x="3223000" y="1310222"/>
                </a:cubicBezTo>
                <a:cubicBezTo>
                  <a:pt x="3280665" y="1245692"/>
                  <a:pt x="3424827" y="802222"/>
                  <a:pt x="3486611" y="774763"/>
                </a:cubicBezTo>
                <a:cubicBezTo>
                  <a:pt x="3548395" y="747304"/>
                  <a:pt x="3555260" y="1124871"/>
                  <a:pt x="3593703" y="1145466"/>
                </a:cubicBezTo>
                <a:cubicBezTo>
                  <a:pt x="3632146" y="1166060"/>
                  <a:pt x="3662351" y="854395"/>
                  <a:pt x="3717270" y="898330"/>
                </a:cubicBezTo>
                <a:cubicBezTo>
                  <a:pt x="3772189" y="942265"/>
                  <a:pt x="3872416" y="1321206"/>
                  <a:pt x="3923216" y="1409076"/>
                </a:cubicBezTo>
                <a:cubicBezTo>
                  <a:pt x="3974016" y="1496946"/>
                  <a:pt x="3989119" y="1340428"/>
                  <a:pt x="4022070" y="1425552"/>
                </a:cubicBezTo>
                <a:cubicBezTo>
                  <a:pt x="4055021" y="1510676"/>
                  <a:pt x="4063259" y="1904719"/>
                  <a:pt x="4120924" y="1919822"/>
                </a:cubicBezTo>
                <a:cubicBezTo>
                  <a:pt x="4178589" y="1934925"/>
                  <a:pt x="4299411" y="1691908"/>
                  <a:pt x="4368060" y="1516168"/>
                </a:cubicBezTo>
                <a:cubicBezTo>
                  <a:pt x="4436709" y="1340428"/>
                  <a:pt x="4491627" y="942265"/>
                  <a:pt x="4532816" y="865379"/>
                </a:cubicBezTo>
                <a:cubicBezTo>
                  <a:pt x="4574005" y="788492"/>
                  <a:pt x="4576752" y="1024644"/>
                  <a:pt x="4615195" y="1054849"/>
                </a:cubicBezTo>
                <a:cubicBezTo>
                  <a:pt x="4653638" y="1085054"/>
                  <a:pt x="4723660" y="1064460"/>
                  <a:pt x="4763476" y="1046611"/>
                </a:cubicBezTo>
                <a:cubicBezTo>
                  <a:pt x="4803292" y="1028762"/>
                  <a:pt x="4810157" y="1115260"/>
                  <a:pt x="4854092" y="947757"/>
                </a:cubicBezTo>
                <a:cubicBezTo>
                  <a:pt x="4898027" y="780254"/>
                  <a:pt x="4980406" y="156925"/>
                  <a:pt x="5027087" y="41595"/>
                </a:cubicBezTo>
                <a:cubicBezTo>
                  <a:pt x="5073768" y="-73735"/>
                  <a:pt x="5095736" y="218709"/>
                  <a:pt x="5134179" y="255779"/>
                </a:cubicBezTo>
                <a:cubicBezTo>
                  <a:pt x="5172622" y="292849"/>
                  <a:pt x="5220676" y="305206"/>
                  <a:pt x="5257746" y="264017"/>
                </a:cubicBezTo>
                <a:cubicBezTo>
                  <a:pt x="5294816" y="222828"/>
                  <a:pt x="5285205" y="-51767"/>
                  <a:pt x="5356600" y="8644"/>
                </a:cubicBezTo>
                <a:cubicBezTo>
                  <a:pt x="5427995" y="69055"/>
                  <a:pt x="5572157" y="527627"/>
                  <a:pt x="5686114" y="626481"/>
                </a:cubicBezTo>
                <a:cubicBezTo>
                  <a:pt x="5800071" y="725335"/>
                  <a:pt x="5962083" y="660806"/>
                  <a:pt x="6040342" y="601768"/>
                </a:cubicBezTo>
                <a:cubicBezTo>
                  <a:pt x="6118601" y="542730"/>
                  <a:pt x="6119973" y="257152"/>
                  <a:pt x="6155670" y="272255"/>
                </a:cubicBezTo>
                <a:cubicBezTo>
                  <a:pt x="6191367" y="287358"/>
                  <a:pt x="6217454" y="636092"/>
                  <a:pt x="6254524" y="692384"/>
                </a:cubicBezTo>
                <a:cubicBezTo>
                  <a:pt x="6291594" y="748676"/>
                  <a:pt x="6298460" y="497422"/>
                  <a:pt x="6378092" y="610006"/>
                </a:cubicBezTo>
                <a:cubicBezTo>
                  <a:pt x="6457724" y="722590"/>
                  <a:pt x="6630719" y="1172925"/>
                  <a:pt x="6732319" y="1367887"/>
                </a:cubicBezTo>
                <a:cubicBezTo>
                  <a:pt x="6833919" y="1562849"/>
                  <a:pt x="6910806" y="1716622"/>
                  <a:pt x="6987692" y="1779779"/>
                </a:cubicBezTo>
                <a:cubicBezTo>
                  <a:pt x="7064578" y="1842936"/>
                  <a:pt x="7144211" y="1708385"/>
                  <a:pt x="7193638" y="1746828"/>
                </a:cubicBezTo>
                <a:cubicBezTo>
                  <a:pt x="7243065" y="1785271"/>
                  <a:pt x="7243065" y="1971996"/>
                  <a:pt x="7284254" y="2010439"/>
                </a:cubicBezTo>
                <a:cubicBezTo>
                  <a:pt x="7325443" y="2048882"/>
                  <a:pt x="7394092" y="1985726"/>
                  <a:pt x="7440773" y="1977488"/>
                </a:cubicBezTo>
                <a:cubicBezTo>
                  <a:pt x="7487454" y="1969250"/>
                  <a:pt x="7513207" y="2044763"/>
                  <a:pt x="7564341" y="1961011"/>
                </a:cubicBezTo>
                <a:cubicBezTo>
                  <a:pt x="7615475" y="1877259"/>
                  <a:pt x="7688816" y="1563303"/>
                  <a:pt x="7747579" y="1474979"/>
                </a:cubicBezTo>
                <a:cubicBezTo>
                  <a:pt x="7806342" y="1386655"/>
                  <a:pt x="7863374" y="1516192"/>
                  <a:pt x="7916920" y="1431068"/>
                </a:cubicBezTo>
                <a:cubicBezTo>
                  <a:pt x="7970466" y="1345944"/>
                  <a:pt x="8090935" y="1559602"/>
                  <a:pt x="8068281" y="1606283"/>
                </a:cubicBez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cxnSp>
        <p:nvCxnSpPr>
          <p:cNvPr id="7" name="Прямая соединительная линия 6"/>
          <p:cNvCxnSpPr/>
          <p:nvPr/>
        </p:nvCxnSpPr>
        <p:spPr>
          <a:xfrm flipH="1">
            <a:off x="6727483" y="1836987"/>
            <a:ext cx="8238" cy="45642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flipH="1">
            <a:off x="2687197" y="1829382"/>
            <a:ext cx="8238" cy="45642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flipH="1">
            <a:off x="664224" y="1854277"/>
            <a:ext cx="8238" cy="45642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flipH="1">
            <a:off x="4707340" y="1854278"/>
            <a:ext cx="8238" cy="45642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H="1">
            <a:off x="8747626" y="1862932"/>
            <a:ext cx="8238" cy="45642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6649" y="1872357"/>
            <a:ext cx="426536" cy="4493538"/>
          </a:xfrm>
          <a:prstGeom prst="rect">
            <a:avLst/>
          </a:prstGeom>
          <a:noFill/>
        </p:spPr>
        <p:txBody>
          <a:bodyPr wrap="square" rtlCol="0">
            <a:spAutoFit/>
          </a:bodyPr>
          <a:lstStyle/>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140</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135</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130</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125</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120</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115</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110</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105</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100</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95</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90</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85</a:t>
            </a:r>
          </a:p>
          <a:p>
            <a:pPr>
              <a:defRPr/>
            </a:pPr>
            <a:endParaRPr lang="en-US" sz="1100" b="1" kern="0" dirty="0">
              <a:solidFill>
                <a:prstClr val="black"/>
              </a:solidFill>
              <a:latin typeface="+mj-lt"/>
              <a:ea typeface="Segoe UI Symbol" panose="020B0502040204020203" pitchFamily="34" charset="0"/>
              <a:cs typeface="Segoe UI Light" panose="020B0502040204020203" pitchFamily="34" charset="0"/>
            </a:endParaRPr>
          </a:p>
          <a:p>
            <a:pPr>
              <a:defRPr/>
            </a:pPr>
            <a:r>
              <a:rPr lang="en-US" sz="1100" b="1" kern="0" dirty="0">
                <a:solidFill>
                  <a:prstClr val="black"/>
                </a:solidFill>
                <a:latin typeface="+mj-lt"/>
                <a:ea typeface="Segoe UI Symbol" panose="020B0502040204020203" pitchFamily="34" charset="0"/>
                <a:cs typeface="Segoe UI Light" panose="020B0502040204020203" pitchFamily="34" charset="0"/>
              </a:rPr>
              <a:t>80</a:t>
            </a:r>
          </a:p>
        </p:txBody>
      </p:sp>
    </p:spTree>
    <p:extLst>
      <p:ext uri="{BB962C8B-B14F-4D97-AF65-F5344CB8AC3E}">
        <p14:creationId xmlns:p14="http://schemas.microsoft.com/office/powerpoint/2010/main" val="2799701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Прямоугольник 11"/>
          <p:cNvSpPr/>
          <p:nvPr/>
        </p:nvSpPr>
        <p:spPr bwMode="auto">
          <a:xfrm>
            <a:off x="2" y="1811"/>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dirty="0">
                <a:solidFill>
                  <a:schemeClr val="tx1"/>
                </a:solidFill>
                <a:latin typeface="+mj-lt"/>
              </a:rPr>
              <a:t> </a:t>
            </a:r>
            <a:r>
              <a:rPr lang="ru-RU" sz="2400" dirty="0">
                <a:solidFill>
                  <a:srgbClr val="FFC000"/>
                </a:solidFill>
                <a:latin typeface="+mj-lt"/>
              </a:rPr>
              <a:t>Управление ценой потока сделок</a:t>
            </a:r>
            <a:r>
              <a:rPr lang="en-US" sz="2400" dirty="0">
                <a:solidFill>
                  <a:srgbClr val="FFC000"/>
                </a:solidFill>
                <a:latin typeface="+mj-lt"/>
              </a:rPr>
              <a:t>:</a:t>
            </a:r>
            <a:r>
              <a:rPr lang="ru-RU" sz="2400" dirty="0">
                <a:solidFill>
                  <a:schemeClr val="tx1"/>
                </a:solidFill>
                <a:latin typeface="+mj-lt"/>
              </a:rPr>
              <a:t> Пример расчета</a:t>
            </a:r>
          </a:p>
        </p:txBody>
      </p:sp>
      <p:sp>
        <p:nvSpPr>
          <p:cNvPr id="7" name="Rectangle 3"/>
          <p:cNvSpPr/>
          <p:nvPr/>
        </p:nvSpPr>
        <p:spPr>
          <a:xfrm>
            <a:off x="217745" y="1841430"/>
            <a:ext cx="4000027" cy="2308324"/>
          </a:xfrm>
          <a:prstGeom prst="rect">
            <a:avLst/>
          </a:prstGeom>
        </p:spPr>
        <p:txBody>
          <a:bodyPr wrap="square">
            <a:spAutoFit/>
          </a:bodyPr>
          <a:lstStyle/>
          <a:p>
            <a:r>
              <a:rPr lang="ru-RU" sz="1600" dirty="0">
                <a:solidFill>
                  <a:schemeClr val="bg1"/>
                </a:solidFill>
                <a:latin typeface="+mj-lt"/>
              </a:rPr>
              <a:t>В результате средняя цена реализации или закупки сырья улучшается на 2-7% в течение года в зависимости от типа инструментов и рыночной конъюнктуры</a:t>
            </a:r>
          </a:p>
          <a:p>
            <a:endParaRPr lang="ru-RU" sz="1600" dirty="0">
              <a:solidFill>
                <a:schemeClr val="bg1"/>
              </a:solidFill>
              <a:latin typeface="+mj-lt"/>
            </a:endParaRPr>
          </a:p>
          <a:p>
            <a:r>
              <a:rPr lang="ru-RU" sz="1600" dirty="0">
                <a:solidFill>
                  <a:schemeClr val="bg1"/>
                </a:solidFill>
                <a:latin typeface="+mj-lt"/>
              </a:rPr>
              <a:t>Процесс управления потоком сделок осуществляется автоматизировано на временном промежутке от квартала до года.</a:t>
            </a:r>
            <a:endParaRPr lang="en-US" sz="1600" dirty="0">
              <a:solidFill>
                <a:schemeClr val="bg1"/>
              </a:solidFill>
              <a:latin typeface="+mj-lt"/>
            </a:endParaRPr>
          </a:p>
        </p:txBody>
      </p:sp>
      <p:graphicFrame>
        <p:nvGraphicFramePr>
          <p:cNvPr id="8" name="Таблица 7"/>
          <p:cNvGraphicFramePr>
            <a:graphicFrameLocks noGrp="1"/>
          </p:cNvGraphicFramePr>
          <p:nvPr>
            <p:extLst>
              <p:ext uri="{D42A27DB-BD31-4B8C-83A1-F6EECF244321}">
                <p14:modId xmlns:p14="http://schemas.microsoft.com/office/powerpoint/2010/main" val="1360072102"/>
              </p:ext>
            </p:extLst>
          </p:nvPr>
        </p:nvGraphicFramePr>
        <p:xfrm>
          <a:off x="4287113" y="1850198"/>
          <a:ext cx="5231030" cy="2442248"/>
        </p:xfrm>
        <a:graphic>
          <a:graphicData uri="http://schemas.openxmlformats.org/drawingml/2006/table">
            <a:tbl>
              <a:tblPr>
                <a:tableStyleId>{74C1A8A3-306A-4EB7-A6B1-4F7E0EB9C5D6}</a:tableStyleId>
              </a:tblPr>
              <a:tblGrid>
                <a:gridCol w="1644038">
                  <a:extLst>
                    <a:ext uri="{9D8B030D-6E8A-4147-A177-3AD203B41FA5}">
                      <a16:colId xmlns:a16="http://schemas.microsoft.com/office/drawing/2014/main" val="1268217272"/>
                    </a:ext>
                  </a:extLst>
                </a:gridCol>
                <a:gridCol w="896748">
                  <a:extLst>
                    <a:ext uri="{9D8B030D-6E8A-4147-A177-3AD203B41FA5}">
                      <a16:colId xmlns:a16="http://schemas.microsoft.com/office/drawing/2014/main" val="1299010701"/>
                    </a:ext>
                  </a:extLst>
                </a:gridCol>
                <a:gridCol w="896748">
                  <a:extLst>
                    <a:ext uri="{9D8B030D-6E8A-4147-A177-3AD203B41FA5}">
                      <a16:colId xmlns:a16="http://schemas.microsoft.com/office/drawing/2014/main" val="2247193064"/>
                    </a:ext>
                  </a:extLst>
                </a:gridCol>
                <a:gridCol w="896748">
                  <a:extLst>
                    <a:ext uri="{9D8B030D-6E8A-4147-A177-3AD203B41FA5}">
                      <a16:colId xmlns:a16="http://schemas.microsoft.com/office/drawing/2014/main" val="61204938"/>
                    </a:ext>
                  </a:extLst>
                </a:gridCol>
                <a:gridCol w="896748">
                  <a:extLst>
                    <a:ext uri="{9D8B030D-6E8A-4147-A177-3AD203B41FA5}">
                      <a16:colId xmlns:a16="http://schemas.microsoft.com/office/drawing/2014/main" val="3389697478"/>
                    </a:ext>
                  </a:extLst>
                </a:gridCol>
              </a:tblGrid>
              <a:tr h="610562">
                <a:tc>
                  <a:txBody>
                    <a:bodyPr/>
                    <a:lstStyle/>
                    <a:p>
                      <a:pPr algn="ctr" fontAlgn="ctr"/>
                      <a:r>
                        <a:rPr lang="ru-RU" sz="1600" u="none" strike="noStrike" dirty="0">
                          <a:effectLst/>
                          <a:latin typeface="+mj-lt"/>
                        </a:rPr>
                        <a:t> </a:t>
                      </a:r>
                      <a:endParaRPr lang="ru-RU" sz="1600" b="0" i="0" u="none" strike="noStrike" dirty="0">
                        <a:solidFill>
                          <a:srgbClr val="000000"/>
                        </a:solidFill>
                        <a:effectLst/>
                        <a:latin typeface="+mj-lt"/>
                      </a:endParaRPr>
                    </a:p>
                  </a:txBody>
                  <a:tcPr marL="7739" marR="7739" marT="7739" marB="0" anchor="ctr">
                    <a:lnB w="9525" cap="flat" cmpd="sng" algn="ctr">
                      <a:solidFill>
                        <a:schemeClr val="bg1"/>
                      </a:solidFill>
                      <a:prstDash val="solid"/>
                      <a:round/>
                      <a:headEnd type="none" w="med" len="med"/>
                      <a:tailEnd type="none" w="med" len="med"/>
                    </a:lnB>
                    <a:solidFill>
                      <a:srgbClr val="0070C0"/>
                    </a:solidFill>
                  </a:tcPr>
                </a:tc>
                <a:tc>
                  <a:txBody>
                    <a:bodyPr/>
                    <a:lstStyle/>
                    <a:p>
                      <a:pPr algn="ctr" fontAlgn="ctr"/>
                      <a:r>
                        <a:rPr lang="ru-RU" sz="1600" u="none" strike="noStrike" dirty="0">
                          <a:solidFill>
                            <a:schemeClr val="tx1"/>
                          </a:solidFill>
                          <a:effectLst/>
                          <a:latin typeface="+mj-lt"/>
                        </a:rPr>
                        <a:t>неделя</a:t>
                      </a:r>
                      <a:r>
                        <a:rPr lang="en-US" sz="1600" u="none" strike="noStrike" dirty="0">
                          <a:solidFill>
                            <a:schemeClr val="tx1"/>
                          </a:solidFill>
                          <a:effectLst/>
                          <a:latin typeface="+mj-lt"/>
                        </a:rPr>
                        <a:t> </a:t>
                      </a:r>
                      <a:r>
                        <a:rPr lang="ru-RU" sz="1600" u="none" strike="noStrike" dirty="0">
                          <a:solidFill>
                            <a:schemeClr val="tx1"/>
                          </a:solidFill>
                          <a:effectLst/>
                          <a:latin typeface="+mj-lt"/>
                        </a:rPr>
                        <a:t>1</a:t>
                      </a:r>
                      <a:endParaRPr lang="ru-RU" sz="1600" b="0" i="0" u="none" strike="noStrike" dirty="0">
                        <a:solidFill>
                          <a:schemeClr val="tx1"/>
                        </a:solidFill>
                        <a:effectLst/>
                        <a:latin typeface="+mj-lt"/>
                      </a:endParaRPr>
                    </a:p>
                  </a:txBody>
                  <a:tcPr marL="7739" marR="7739" marT="7739" marB="0" anchor="ctr">
                    <a:lnB w="9525" cap="flat" cmpd="sng" algn="ctr">
                      <a:solidFill>
                        <a:schemeClr val="bg1"/>
                      </a:solidFill>
                      <a:prstDash val="solid"/>
                      <a:round/>
                      <a:headEnd type="none" w="med" len="med"/>
                      <a:tailEnd type="none" w="med" len="med"/>
                    </a:lnB>
                    <a:solidFill>
                      <a:srgbClr val="0070C0"/>
                    </a:solidFill>
                  </a:tcPr>
                </a:tc>
                <a:tc>
                  <a:txBody>
                    <a:bodyPr/>
                    <a:lstStyle/>
                    <a:p>
                      <a:pPr algn="ctr" fontAlgn="ctr"/>
                      <a:r>
                        <a:rPr lang="ru-RU" sz="1600" u="none" strike="noStrike" dirty="0">
                          <a:solidFill>
                            <a:schemeClr val="tx1"/>
                          </a:solidFill>
                          <a:effectLst/>
                          <a:latin typeface="+mj-lt"/>
                        </a:rPr>
                        <a:t>неделя 2</a:t>
                      </a:r>
                      <a:endParaRPr lang="ru-RU" sz="1600" b="0" i="0" u="none" strike="noStrike" dirty="0">
                        <a:solidFill>
                          <a:schemeClr val="tx1"/>
                        </a:solidFill>
                        <a:effectLst/>
                        <a:latin typeface="+mj-lt"/>
                      </a:endParaRPr>
                    </a:p>
                  </a:txBody>
                  <a:tcPr marL="7739" marR="7739" marT="7739" marB="0" anchor="ctr">
                    <a:lnB w="9525" cap="flat" cmpd="sng" algn="ctr">
                      <a:solidFill>
                        <a:schemeClr val="bg1"/>
                      </a:solidFill>
                      <a:prstDash val="solid"/>
                      <a:round/>
                      <a:headEnd type="none" w="med" len="med"/>
                      <a:tailEnd type="none" w="med" len="med"/>
                    </a:lnB>
                    <a:solidFill>
                      <a:srgbClr val="0070C0"/>
                    </a:solidFill>
                  </a:tcPr>
                </a:tc>
                <a:tc>
                  <a:txBody>
                    <a:bodyPr/>
                    <a:lstStyle/>
                    <a:p>
                      <a:pPr algn="ctr" fontAlgn="ctr"/>
                      <a:r>
                        <a:rPr lang="ru-RU" sz="1600" u="none" strike="noStrike" dirty="0">
                          <a:solidFill>
                            <a:schemeClr val="tx1"/>
                          </a:solidFill>
                          <a:effectLst/>
                          <a:latin typeface="+mj-lt"/>
                        </a:rPr>
                        <a:t>неделя 3</a:t>
                      </a:r>
                      <a:endParaRPr lang="ru-RU" sz="1600" b="0" i="0" u="none" strike="noStrike" dirty="0">
                        <a:solidFill>
                          <a:schemeClr val="tx1"/>
                        </a:solidFill>
                        <a:effectLst/>
                        <a:latin typeface="+mj-lt"/>
                      </a:endParaRPr>
                    </a:p>
                  </a:txBody>
                  <a:tcPr marL="7739" marR="7739" marT="7739" marB="0" anchor="ctr">
                    <a:lnB w="9525" cap="flat" cmpd="sng" algn="ctr">
                      <a:solidFill>
                        <a:schemeClr val="bg1"/>
                      </a:solidFill>
                      <a:prstDash val="solid"/>
                      <a:round/>
                      <a:headEnd type="none" w="med" len="med"/>
                      <a:tailEnd type="none" w="med" len="med"/>
                    </a:lnB>
                    <a:solidFill>
                      <a:srgbClr val="0070C0"/>
                    </a:solidFill>
                  </a:tcPr>
                </a:tc>
                <a:tc>
                  <a:txBody>
                    <a:bodyPr/>
                    <a:lstStyle/>
                    <a:p>
                      <a:pPr algn="ctr" fontAlgn="ctr"/>
                      <a:r>
                        <a:rPr lang="ru-RU" sz="1600" u="none" strike="noStrike" dirty="0">
                          <a:solidFill>
                            <a:schemeClr val="tx1"/>
                          </a:solidFill>
                          <a:effectLst/>
                          <a:latin typeface="+mj-lt"/>
                        </a:rPr>
                        <a:t>неделя 4</a:t>
                      </a:r>
                      <a:endParaRPr lang="ru-RU" sz="1600" b="0" i="0" u="none" strike="noStrike" dirty="0">
                        <a:solidFill>
                          <a:schemeClr val="tx1"/>
                        </a:solidFill>
                        <a:effectLst/>
                        <a:latin typeface="+mj-lt"/>
                      </a:endParaRPr>
                    </a:p>
                  </a:txBody>
                  <a:tcPr marL="7739" marR="7739" marT="7739" marB="0" anchor="ctr">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312986716"/>
                  </a:ext>
                </a:extLst>
              </a:tr>
              <a:tr h="610562">
                <a:tc>
                  <a:txBody>
                    <a:bodyPr/>
                    <a:lstStyle/>
                    <a:p>
                      <a:pPr algn="ctr" fontAlgn="ctr"/>
                      <a:r>
                        <a:rPr lang="ru-RU" sz="1600" u="none" strike="noStrike" dirty="0">
                          <a:effectLst/>
                          <a:latin typeface="+mj-lt"/>
                        </a:rPr>
                        <a:t>сделка </a:t>
                      </a:r>
                      <a:r>
                        <a:rPr lang="en-US" sz="1600" u="none" strike="noStrike" baseline="0" dirty="0">
                          <a:effectLst/>
                          <a:latin typeface="+mj-lt"/>
                        </a:rPr>
                        <a:t> </a:t>
                      </a:r>
                      <a:r>
                        <a:rPr lang="ru-RU" sz="1600" u="none" strike="noStrike" baseline="0" dirty="0">
                          <a:effectLst/>
                          <a:latin typeface="+mj-lt"/>
                        </a:rPr>
                        <a:t>компании </a:t>
                      </a:r>
                      <a:r>
                        <a:rPr lang="en-US" sz="1600" u="none" strike="noStrike" baseline="0" dirty="0">
                          <a:effectLst/>
                          <a:latin typeface="+mj-lt"/>
                        </a:rPr>
                        <a:t>Client </a:t>
                      </a:r>
                      <a:r>
                        <a:rPr lang="ru-RU" sz="1600" u="none" strike="noStrike" dirty="0">
                          <a:effectLst/>
                          <a:latin typeface="+mj-lt"/>
                        </a:rPr>
                        <a:t>с товаром</a:t>
                      </a:r>
                      <a:endParaRPr lang="ru-RU" sz="1600" b="0" i="0" u="none" strike="noStrike" dirty="0">
                        <a:solidFill>
                          <a:srgbClr val="000000"/>
                        </a:solidFill>
                        <a:effectLst/>
                        <a:latin typeface="+mj-lt"/>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fontAlgn="b"/>
                      <a:r>
                        <a:rPr lang="en-US" sz="1600" u="none" strike="noStrike" kern="1200" dirty="0">
                          <a:solidFill>
                            <a:schemeClr val="dk1"/>
                          </a:solidFill>
                          <a:effectLst/>
                          <a:latin typeface="+mj-lt"/>
                          <a:ea typeface="+mn-ea"/>
                          <a:cs typeface="+mn-cs"/>
                        </a:rPr>
                        <a:t>97</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fontAlgn="b"/>
                      <a:r>
                        <a:rPr lang="en-US" sz="1600" u="none" strike="noStrike" kern="1200" dirty="0">
                          <a:solidFill>
                            <a:schemeClr val="dk1"/>
                          </a:solidFill>
                          <a:effectLst/>
                          <a:latin typeface="+mj-lt"/>
                          <a:ea typeface="+mn-ea"/>
                          <a:cs typeface="+mn-cs"/>
                        </a:rPr>
                        <a:t>109</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fontAlgn="b"/>
                      <a:r>
                        <a:rPr lang="en-US" sz="1600" u="none" strike="noStrike" kern="1200" dirty="0">
                          <a:solidFill>
                            <a:schemeClr val="dk1"/>
                          </a:solidFill>
                          <a:effectLst/>
                          <a:latin typeface="+mj-lt"/>
                          <a:ea typeface="+mn-ea"/>
                          <a:cs typeface="+mn-cs"/>
                        </a:rPr>
                        <a:t>122</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fontAlgn="b"/>
                      <a:r>
                        <a:rPr lang="en-US" sz="1600" u="none" strike="noStrike" kern="1200" dirty="0">
                          <a:solidFill>
                            <a:schemeClr val="dk1"/>
                          </a:solidFill>
                          <a:effectLst/>
                          <a:latin typeface="+mj-lt"/>
                          <a:ea typeface="+mn-ea"/>
                          <a:cs typeface="+mn-cs"/>
                        </a:rPr>
                        <a:t>107</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6235012"/>
                  </a:ext>
                </a:extLst>
              </a:tr>
              <a:tr h="610562">
                <a:tc>
                  <a:txBody>
                    <a:bodyPr/>
                    <a:lstStyle/>
                    <a:p>
                      <a:pPr algn="ctr" fontAlgn="ctr"/>
                      <a:r>
                        <a:rPr lang="ru-RU" sz="1600" u="none" strike="noStrike" dirty="0">
                          <a:effectLst/>
                          <a:latin typeface="+mj-lt"/>
                        </a:rPr>
                        <a:t>биржевая сделка компании </a:t>
                      </a:r>
                      <a:r>
                        <a:rPr lang="en-US" sz="1600" u="none" strike="noStrike" dirty="0">
                          <a:effectLst/>
                          <a:latin typeface="+mj-lt"/>
                        </a:rPr>
                        <a:t>h</a:t>
                      </a:r>
                      <a:r>
                        <a:rPr lang="en-US" sz="1600" u="none" strike="noStrike" baseline="0" dirty="0">
                          <a:effectLst/>
                          <a:latin typeface="+mj-lt"/>
                        </a:rPr>
                        <a:t> one</a:t>
                      </a:r>
                      <a:r>
                        <a:rPr lang="ru-RU" sz="1600" u="none" strike="noStrike" dirty="0">
                          <a:effectLst/>
                          <a:latin typeface="+mj-lt"/>
                        </a:rPr>
                        <a:t> </a:t>
                      </a:r>
                      <a:endParaRPr lang="ru-RU" sz="1600" b="0" i="0" u="none" strike="noStrike" dirty="0">
                        <a:solidFill>
                          <a:srgbClr val="000000"/>
                        </a:solidFill>
                        <a:effectLst/>
                        <a:latin typeface="+mj-lt"/>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fontAlgn="b"/>
                      <a:r>
                        <a:rPr lang="en-US" sz="1600" u="none" strike="noStrike" kern="1200" dirty="0">
                          <a:solidFill>
                            <a:schemeClr val="dk1"/>
                          </a:solidFill>
                          <a:effectLst/>
                          <a:latin typeface="+mj-lt"/>
                          <a:ea typeface="+mn-ea"/>
                          <a:cs typeface="+mn-cs"/>
                        </a:rPr>
                        <a:t>112</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fontAlgn="b"/>
                      <a:r>
                        <a:rPr lang="en-US" sz="1600" u="none" strike="noStrike" kern="1200" dirty="0">
                          <a:solidFill>
                            <a:schemeClr val="dk1"/>
                          </a:solidFill>
                          <a:effectLst/>
                          <a:latin typeface="+mj-lt"/>
                          <a:ea typeface="+mn-ea"/>
                          <a:cs typeface="+mn-cs"/>
                        </a:rPr>
                        <a:t>120</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fontAlgn="b"/>
                      <a:r>
                        <a:rPr lang="en-US" sz="1600" u="none" strike="noStrike" kern="1200" dirty="0">
                          <a:solidFill>
                            <a:schemeClr val="dk1"/>
                          </a:solidFill>
                          <a:effectLst/>
                          <a:latin typeface="+mj-lt"/>
                          <a:ea typeface="+mn-ea"/>
                          <a:cs typeface="+mn-cs"/>
                        </a:rPr>
                        <a:t>131</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fontAlgn="b"/>
                      <a:r>
                        <a:rPr lang="en-US" sz="1600" u="none" strike="noStrike" kern="1200" dirty="0">
                          <a:solidFill>
                            <a:schemeClr val="dk1"/>
                          </a:solidFill>
                          <a:effectLst/>
                          <a:latin typeface="+mj-lt"/>
                          <a:ea typeface="+mn-ea"/>
                          <a:cs typeface="+mn-cs"/>
                        </a:rPr>
                        <a:t>127</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47492509"/>
                  </a:ext>
                </a:extLst>
              </a:tr>
              <a:tr h="610562">
                <a:tc>
                  <a:txBody>
                    <a:bodyPr/>
                    <a:lstStyle/>
                    <a:p>
                      <a:pPr algn="ctr" fontAlgn="ctr"/>
                      <a:r>
                        <a:rPr lang="ru-RU" sz="1600" u="none" strike="noStrike" dirty="0">
                          <a:effectLst/>
                          <a:latin typeface="+mj-lt"/>
                        </a:rPr>
                        <a:t>результат</a:t>
                      </a:r>
                      <a:endParaRPr lang="ru-RU" sz="1600" b="0" i="0" u="none" strike="noStrike" dirty="0">
                        <a:solidFill>
                          <a:srgbClr val="000000"/>
                        </a:solidFill>
                        <a:effectLst/>
                        <a:latin typeface="+mj-lt"/>
                      </a:endParaRPr>
                    </a:p>
                  </a:txBody>
                  <a:tcPr marL="7739" marR="7739" marT="7739" marB="0" anchor="ctr">
                    <a:lnT w="9525" cap="flat" cmpd="sng" algn="ctr">
                      <a:solidFill>
                        <a:schemeClr val="bg1"/>
                      </a:solidFill>
                      <a:prstDash val="solid"/>
                      <a:round/>
                      <a:headEnd type="none" w="med" len="med"/>
                      <a:tailEnd type="none" w="med" len="med"/>
                    </a:lnT>
                  </a:tcPr>
                </a:tc>
                <a:tc>
                  <a:txBody>
                    <a:bodyPr/>
                    <a:lstStyle/>
                    <a:p>
                      <a:pPr marL="0" algn="ctr" defTabSz="742679" rtl="0" eaLnBrk="1" fontAlgn="b" latinLnBrk="0" hangingPunct="1"/>
                      <a:r>
                        <a:rPr lang="en-US" sz="1600" u="none" strike="noStrike" kern="1200" dirty="0">
                          <a:solidFill>
                            <a:schemeClr val="dk1"/>
                          </a:solidFill>
                          <a:effectLst/>
                          <a:latin typeface="+mj-lt"/>
                          <a:ea typeface="+mn-ea"/>
                          <a:cs typeface="+mn-cs"/>
                        </a:rPr>
                        <a:t>15</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tcPr>
                </a:tc>
                <a:tc>
                  <a:txBody>
                    <a:bodyPr/>
                    <a:lstStyle/>
                    <a:p>
                      <a:pPr marL="0" algn="ctr" defTabSz="742679" rtl="0" eaLnBrk="1" fontAlgn="b" latinLnBrk="0" hangingPunct="1"/>
                      <a:r>
                        <a:rPr lang="en-US" sz="1600" u="none" strike="noStrike" kern="1200" dirty="0">
                          <a:solidFill>
                            <a:schemeClr val="dk1"/>
                          </a:solidFill>
                          <a:effectLst/>
                          <a:latin typeface="+mj-lt"/>
                          <a:ea typeface="+mn-ea"/>
                          <a:cs typeface="+mn-cs"/>
                        </a:rPr>
                        <a:t>11</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tcPr>
                </a:tc>
                <a:tc>
                  <a:txBody>
                    <a:bodyPr/>
                    <a:lstStyle/>
                    <a:p>
                      <a:pPr marL="0" algn="ctr" defTabSz="742679" rtl="0" eaLnBrk="1" fontAlgn="b" latinLnBrk="0" hangingPunct="1"/>
                      <a:r>
                        <a:rPr lang="en-US" sz="1600" u="none" strike="noStrike" kern="1200" dirty="0">
                          <a:solidFill>
                            <a:schemeClr val="dk1"/>
                          </a:solidFill>
                          <a:effectLst/>
                          <a:latin typeface="+mj-lt"/>
                          <a:ea typeface="+mn-ea"/>
                          <a:cs typeface="+mn-cs"/>
                        </a:rPr>
                        <a:t>9</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tcPr>
                </a:tc>
                <a:tc>
                  <a:txBody>
                    <a:bodyPr/>
                    <a:lstStyle/>
                    <a:p>
                      <a:pPr algn="ctr" fontAlgn="b"/>
                      <a:r>
                        <a:rPr lang="en-US" sz="1600" u="none" strike="noStrike" kern="1200" dirty="0">
                          <a:solidFill>
                            <a:schemeClr val="dk1"/>
                          </a:solidFill>
                          <a:effectLst/>
                          <a:latin typeface="+mj-lt"/>
                          <a:ea typeface="+mn-ea"/>
                          <a:cs typeface="+mn-cs"/>
                        </a:rPr>
                        <a:t>20</a:t>
                      </a:r>
                      <a:endParaRPr lang="ru-RU" sz="1600" u="none" strike="noStrike" kern="1200" dirty="0">
                        <a:solidFill>
                          <a:schemeClr val="dk1"/>
                        </a:solidFill>
                        <a:effectLst/>
                        <a:latin typeface="+mj-lt"/>
                        <a:ea typeface="+mn-ea"/>
                        <a:cs typeface="+mn-cs"/>
                      </a:endParaRPr>
                    </a:p>
                  </a:txBody>
                  <a:tcPr marL="7739" marR="7739" marT="7739" marB="0" anchor="ctr">
                    <a:lnT w="952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139409716"/>
                  </a:ext>
                </a:extLst>
              </a:tr>
            </a:tbl>
          </a:graphicData>
        </a:graphic>
      </p:graphicFrame>
      <p:sp>
        <p:nvSpPr>
          <p:cNvPr id="10" name="Rectangle 3"/>
          <p:cNvSpPr/>
          <p:nvPr/>
        </p:nvSpPr>
        <p:spPr>
          <a:xfrm>
            <a:off x="5404872" y="1371402"/>
            <a:ext cx="2995511" cy="307777"/>
          </a:xfrm>
          <a:prstGeom prst="rect">
            <a:avLst/>
          </a:prstGeom>
        </p:spPr>
        <p:txBody>
          <a:bodyPr wrap="square">
            <a:spAutoFit/>
          </a:bodyPr>
          <a:lstStyle/>
          <a:p>
            <a:pPr algn="ctr"/>
            <a:r>
              <a:rPr lang="ru-RU" sz="1400" dirty="0">
                <a:solidFill>
                  <a:schemeClr val="bg1"/>
                </a:solidFill>
                <a:latin typeface="+mj-lt"/>
              </a:rPr>
              <a:t>Пример применения решения</a:t>
            </a:r>
            <a:endParaRPr lang="en-US" sz="1400" dirty="0">
              <a:solidFill>
                <a:schemeClr val="bg1"/>
              </a:solidFill>
              <a:latin typeface="+mj-lt"/>
            </a:endParaRPr>
          </a:p>
        </p:txBody>
      </p:sp>
    </p:spTree>
    <p:extLst>
      <p:ext uri="{BB962C8B-B14F-4D97-AF65-F5344CB8AC3E}">
        <p14:creationId xmlns:p14="http://schemas.microsoft.com/office/powerpoint/2010/main" val="2918315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Прямоугольник 11"/>
          <p:cNvSpPr/>
          <p:nvPr/>
        </p:nvSpPr>
        <p:spPr bwMode="auto">
          <a:xfrm>
            <a:off x="0" y="-7465"/>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dirty="0">
                <a:solidFill>
                  <a:schemeClr val="tx1"/>
                </a:solidFill>
                <a:latin typeface="+mj-lt"/>
              </a:rPr>
              <a:t> </a:t>
            </a:r>
            <a:r>
              <a:rPr lang="ru-RU" sz="2400" dirty="0">
                <a:solidFill>
                  <a:srgbClr val="FFC000"/>
                </a:solidFill>
                <a:latin typeface="+mj-lt"/>
              </a:rPr>
              <a:t>Управление ценой потока сделок</a:t>
            </a:r>
            <a:r>
              <a:rPr lang="en-US" sz="2400" dirty="0">
                <a:solidFill>
                  <a:srgbClr val="FFC000"/>
                </a:solidFill>
                <a:latin typeface="+mj-lt"/>
              </a:rPr>
              <a:t>:</a:t>
            </a:r>
            <a:r>
              <a:rPr lang="ru-RU" sz="2400" dirty="0">
                <a:solidFill>
                  <a:schemeClr val="tx1"/>
                </a:solidFill>
                <a:latin typeface="+mj-lt"/>
              </a:rPr>
              <a:t> </a:t>
            </a:r>
            <a:r>
              <a:rPr lang="ru-RU" sz="2400" dirty="0">
                <a:solidFill>
                  <a:srgbClr val="FFFFFF"/>
                </a:solidFill>
                <a:latin typeface="Segoe UI Light"/>
              </a:rPr>
              <a:t>Результаты применения решения</a:t>
            </a:r>
            <a:endParaRPr lang="ru-RU" sz="2400" dirty="0">
              <a:solidFill>
                <a:schemeClr val="tx1"/>
              </a:solidFill>
              <a:latin typeface="+mj-lt"/>
            </a:endParaRPr>
          </a:p>
        </p:txBody>
      </p:sp>
      <p:sp>
        <p:nvSpPr>
          <p:cNvPr id="7" name="Rectangle 3"/>
          <p:cNvSpPr/>
          <p:nvPr/>
        </p:nvSpPr>
        <p:spPr>
          <a:xfrm>
            <a:off x="412951" y="619033"/>
            <a:ext cx="8972248" cy="584775"/>
          </a:xfrm>
          <a:prstGeom prst="rect">
            <a:avLst/>
          </a:prstGeom>
        </p:spPr>
        <p:txBody>
          <a:bodyPr wrap="square">
            <a:spAutoFit/>
          </a:bodyPr>
          <a:lstStyle/>
          <a:p>
            <a:r>
              <a:rPr lang="ru-RU" sz="1600" dirty="0">
                <a:solidFill>
                  <a:schemeClr val="bg1"/>
                </a:solidFill>
                <a:latin typeface="+mj-lt"/>
              </a:rPr>
              <a:t>На диаграмме ниже представлены</a:t>
            </a:r>
            <a:r>
              <a:rPr lang="en-US" sz="1600" dirty="0">
                <a:solidFill>
                  <a:schemeClr val="bg1"/>
                </a:solidFill>
                <a:latin typeface="+mj-lt"/>
              </a:rPr>
              <a:t> </a:t>
            </a:r>
            <a:r>
              <a:rPr lang="ru-RU" sz="1600" dirty="0">
                <a:solidFill>
                  <a:schemeClr val="bg1"/>
                </a:solidFill>
                <a:latin typeface="+mj-lt"/>
              </a:rPr>
              <a:t>поквартальные результаты применения решения  для платины в сравнении со средней биржевой ценой за квартал </a:t>
            </a:r>
            <a:endParaRPr lang="en-US" sz="1600" dirty="0">
              <a:solidFill>
                <a:schemeClr val="bg1"/>
              </a:solidFill>
              <a:latin typeface="+mj-lt"/>
            </a:endParaRPr>
          </a:p>
        </p:txBody>
      </p:sp>
      <p:graphicFrame>
        <p:nvGraphicFramePr>
          <p:cNvPr id="9" name="Диаграмма 8"/>
          <p:cNvGraphicFramePr>
            <a:graphicFrameLocks/>
          </p:cNvGraphicFramePr>
          <p:nvPr>
            <p:extLst>
              <p:ext uri="{D42A27DB-BD31-4B8C-83A1-F6EECF244321}">
                <p14:modId xmlns:p14="http://schemas.microsoft.com/office/powerpoint/2010/main" val="1389211907"/>
              </p:ext>
            </p:extLst>
          </p:nvPr>
        </p:nvGraphicFramePr>
        <p:xfrm>
          <a:off x="219075" y="1565710"/>
          <a:ext cx="93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525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Прямоугольник 11"/>
          <p:cNvSpPr/>
          <p:nvPr/>
        </p:nvSpPr>
        <p:spPr bwMode="auto">
          <a:xfrm>
            <a:off x="0" y="-7465"/>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1625" dirty="0">
                <a:solidFill>
                  <a:schemeClr val="tx1"/>
                </a:solidFill>
                <a:latin typeface="+mj-lt"/>
              </a:rPr>
              <a:t> </a:t>
            </a:r>
            <a:r>
              <a:rPr lang="ru-RU" sz="2400" dirty="0">
                <a:solidFill>
                  <a:srgbClr val="FFC000"/>
                </a:solidFill>
                <a:latin typeface="+mj-lt"/>
              </a:rPr>
              <a:t>Управление ценой потока сделок</a:t>
            </a:r>
            <a:r>
              <a:rPr lang="en-US" sz="2400" dirty="0">
                <a:solidFill>
                  <a:srgbClr val="FFC000"/>
                </a:solidFill>
                <a:latin typeface="+mj-lt"/>
              </a:rPr>
              <a:t>:</a:t>
            </a:r>
            <a:r>
              <a:rPr lang="ru-RU" sz="2400" dirty="0">
                <a:solidFill>
                  <a:schemeClr val="tx1"/>
                </a:solidFill>
                <a:latin typeface="+mj-lt"/>
              </a:rPr>
              <a:t> </a:t>
            </a:r>
            <a:r>
              <a:rPr lang="ru-RU" sz="2400" dirty="0">
                <a:solidFill>
                  <a:srgbClr val="FFFFFF"/>
                </a:solidFill>
                <a:latin typeface="Segoe UI Light"/>
              </a:rPr>
              <a:t>Результаты применения решения</a:t>
            </a:r>
            <a:endParaRPr lang="ru-RU" sz="2400" dirty="0">
              <a:solidFill>
                <a:schemeClr val="tx1"/>
              </a:solidFill>
              <a:latin typeface="+mj-lt"/>
            </a:endParaRPr>
          </a:p>
        </p:txBody>
      </p:sp>
      <p:graphicFrame>
        <p:nvGraphicFramePr>
          <p:cNvPr id="17" name="Диаграмма 16"/>
          <p:cNvGraphicFramePr>
            <a:graphicFrameLocks/>
          </p:cNvGraphicFramePr>
          <p:nvPr>
            <p:extLst>
              <p:ext uri="{D42A27DB-BD31-4B8C-83A1-F6EECF244321}">
                <p14:modId xmlns:p14="http://schemas.microsoft.com/office/powerpoint/2010/main" val="3398683802"/>
              </p:ext>
            </p:extLst>
          </p:nvPr>
        </p:nvGraphicFramePr>
        <p:xfrm>
          <a:off x="360702" y="1661126"/>
          <a:ext cx="9360000" cy="468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Прямая соединительная линия 5"/>
          <p:cNvCxnSpPr/>
          <p:nvPr/>
        </p:nvCxnSpPr>
        <p:spPr>
          <a:xfrm>
            <a:off x="656666" y="4591092"/>
            <a:ext cx="8433273" cy="0"/>
          </a:xfrm>
          <a:prstGeom prst="line">
            <a:avLst/>
          </a:prstGeom>
          <a:ln w="50800">
            <a:solidFill>
              <a:schemeClr val="accent1">
                <a:shade val="95000"/>
                <a:satMod val="105000"/>
                <a:alpha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3"/>
          <p:cNvSpPr/>
          <p:nvPr/>
        </p:nvSpPr>
        <p:spPr>
          <a:xfrm>
            <a:off x="387178" y="653125"/>
            <a:ext cx="8972248" cy="584775"/>
          </a:xfrm>
          <a:prstGeom prst="rect">
            <a:avLst/>
          </a:prstGeom>
        </p:spPr>
        <p:txBody>
          <a:bodyPr wrap="square">
            <a:spAutoFit/>
          </a:bodyPr>
          <a:lstStyle/>
          <a:p>
            <a:r>
              <a:rPr lang="ru-RU" sz="1600" dirty="0">
                <a:solidFill>
                  <a:schemeClr val="bg1"/>
                </a:solidFill>
                <a:latin typeface="+mj-lt"/>
              </a:rPr>
              <a:t>На диаграмме ниже представлены результаты применения решения в сравнении со среднегодовой биржевой ценой. Среднее превышение составляет 4,40% (период 2008-2016 гг.)</a:t>
            </a:r>
            <a:endParaRPr lang="en-US" sz="1600" dirty="0">
              <a:solidFill>
                <a:schemeClr val="bg1"/>
              </a:solidFill>
              <a:latin typeface="+mj-lt"/>
            </a:endParaRPr>
          </a:p>
        </p:txBody>
      </p:sp>
      <p:sp>
        <p:nvSpPr>
          <p:cNvPr id="8" name="TextBox 7"/>
          <p:cNvSpPr txBox="1"/>
          <p:nvPr/>
        </p:nvSpPr>
        <p:spPr>
          <a:xfrm>
            <a:off x="5783461" y="2410495"/>
            <a:ext cx="2176792" cy="1015663"/>
          </a:xfrm>
          <a:prstGeom prst="rect">
            <a:avLst/>
          </a:prstGeom>
          <a:noFill/>
        </p:spPr>
        <p:txBody>
          <a:bodyPr wrap="square" rtlCol="0">
            <a:spAutoFit/>
          </a:bodyPr>
          <a:lstStyle/>
          <a:p>
            <a:pPr algn="ctr">
              <a:defRPr/>
            </a:pPr>
            <a:r>
              <a:rPr lang="ru-RU" sz="6000" b="1" dirty="0">
                <a:solidFill>
                  <a:prstClr val="black"/>
                </a:solidFill>
                <a:latin typeface="Segoe UI Light"/>
              </a:rPr>
              <a:t>4,40</a:t>
            </a:r>
          </a:p>
        </p:txBody>
      </p:sp>
    </p:spTree>
    <p:extLst>
      <p:ext uri="{BB962C8B-B14F-4D97-AF65-F5344CB8AC3E}">
        <p14:creationId xmlns:p14="http://schemas.microsoft.com/office/powerpoint/2010/main" val="3175219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Прямоугольник 11"/>
          <p:cNvSpPr/>
          <p:nvPr/>
        </p:nvSpPr>
        <p:spPr bwMode="auto">
          <a:xfrm>
            <a:off x="0" y="-1"/>
            <a:ext cx="9906000" cy="40680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ru-RU" sz="2400" dirty="0">
                <a:solidFill>
                  <a:schemeClr val="tx1"/>
                </a:solidFill>
                <a:latin typeface="+mj-lt"/>
              </a:rPr>
              <a:t> </a:t>
            </a:r>
            <a:r>
              <a:rPr lang="ru-RU" sz="2400" dirty="0">
                <a:solidFill>
                  <a:srgbClr val="FFC000"/>
                </a:solidFill>
                <a:latin typeface="+mj-lt"/>
              </a:rPr>
              <a:t>Управление ценой потока сделок </a:t>
            </a:r>
            <a:r>
              <a:rPr lang="en-US" sz="2400" dirty="0">
                <a:solidFill>
                  <a:srgbClr val="FFC000"/>
                </a:solidFill>
                <a:latin typeface="+mj-lt"/>
              </a:rPr>
              <a:t>:</a:t>
            </a:r>
            <a:r>
              <a:rPr lang="ru-RU" sz="2400" dirty="0">
                <a:solidFill>
                  <a:schemeClr val="tx1"/>
                </a:solidFill>
                <a:latin typeface="+mj-lt"/>
              </a:rPr>
              <a:t> Российская практика</a:t>
            </a:r>
          </a:p>
        </p:txBody>
      </p:sp>
      <p:sp>
        <p:nvSpPr>
          <p:cNvPr id="8" name="Rectangle 3"/>
          <p:cNvSpPr/>
          <p:nvPr/>
        </p:nvSpPr>
        <p:spPr>
          <a:xfrm>
            <a:off x="302986" y="735685"/>
            <a:ext cx="5115277" cy="4278094"/>
          </a:xfrm>
          <a:prstGeom prst="rect">
            <a:avLst/>
          </a:prstGeom>
        </p:spPr>
        <p:txBody>
          <a:bodyPr wrap="square">
            <a:spAutoFit/>
          </a:bodyPr>
          <a:lstStyle/>
          <a:p>
            <a:r>
              <a:rPr lang="ru-RU" sz="1600" dirty="0">
                <a:solidFill>
                  <a:schemeClr val="bg1"/>
                </a:solidFill>
                <a:latin typeface="+mj-lt"/>
              </a:rPr>
              <a:t>Большинство российских компаний (48% согласно отчету КПМГ*) предпочитают не  применять инструменты управления ценовыми рисками</a:t>
            </a:r>
          </a:p>
          <a:p>
            <a:endParaRPr lang="ru-RU" sz="1600" dirty="0">
              <a:solidFill>
                <a:schemeClr val="bg1"/>
              </a:solidFill>
              <a:latin typeface="+mj-lt"/>
            </a:endParaRPr>
          </a:p>
          <a:p>
            <a:r>
              <a:rPr lang="ru-RU" sz="1600" dirty="0">
                <a:solidFill>
                  <a:schemeClr val="bg1"/>
                </a:solidFill>
                <a:latin typeface="+mj-lt"/>
              </a:rPr>
              <a:t>Только для 8% компаний характерно использование хеджирования для снижения рисков неблагоприятного изменения цен</a:t>
            </a:r>
          </a:p>
          <a:p>
            <a:endParaRPr lang="ru-RU" sz="1600" dirty="0">
              <a:solidFill>
                <a:schemeClr val="bg1"/>
              </a:solidFill>
              <a:latin typeface="+mj-lt"/>
            </a:endParaRPr>
          </a:p>
          <a:p>
            <a:r>
              <a:rPr lang="ru-RU" sz="1600" dirty="0">
                <a:solidFill>
                  <a:schemeClr val="bg1"/>
                </a:solidFill>
                <a:latin typeface="+mj-lt"/>
              </a:rPr>
              <a:t>Компании в большей степени готовы работать над оптимизацией цены реализации в рамках текущей деятельности, чем над иными активными формами управления рисками</a:t>
            </a:r>
          </a:p>
          <a:p>
            <a:endParaRPr lang="ru-RU" sz="1600" dirty="0">
              <a:solidFill>
                <a:schemeClr val="bg1"/>
              </a:solidFill>
              <a:latin typeface="+mj-lt"/>
            </a:endParaRPr>
          </a:p>
          <a:p>
            <a:r>
              <a:rPr lang="ru-RU" sz="1600" dirty="0">
                <a:solidFill>
                  <a:schemeClr val="bg1"/>
                </a:solidFill>
                <a:latin typeface="+mj-lt"/>
              </a:rPr>
              <a:t>Компания </a:t>
            </a:r>
            <a:r>
              <a:rPr lang="en-US" sz="1600" dirty="0">
                <a:solidFill>
                  <a:schemeClr val="bg1"/>
                </a:solidFill>
                <a:latin typeface="+mj-lt"/>
              </a:rPr>
              <a:t>“h one”</a:t>
            </a:r>
            <a:r>
              <a:rPr lang="ru-RU" sz="1600" dirty="0">
                <a:solidFill>
                  <a:schemeClr val="bg1"/>
                </a:solidFill>
                <a:latin typeface="+mj-lt"/>
              </a:rPr>
              <a:t> предлагает консервативное решение для управления ценовыми рисками</a:t>
            </a:r>
          </a:p>
          <a:p>
            <a:endParaRPr lang="ru-RU" sz="1600" dirty="0">
              <a:solidFill>
                <a:schemeClr val="bg1"/>
              </a:solidFill>
              <a:latin typeface="+mj-lt"/>
            </a:endParaRPr>
          </a:p>
          <a:p>
            <a:endParaRPr lang="en-US" sz="1600" dirty="0">
              <a:solidFill>
                <a:schemeClr val="bg1"/>
              </a:solidFill>
              <a:latin typeface="+mj-lt"/>
            </a:endParaRPr>
          </a:p>
        </p:txBody>
      </p:sp>
      <p:sp>
        <p:nvSpPr>
          <p:cNvPr id="11" name="Rectangle 3"/>
          <p:cNvSpPr/>
          <p:nvPr/>
        </p:nvSpPr>
        <p:spPr>
          <a:xfrm>
            <a:off x="5418263" y="5713414"/>
            <a:ext cx="4166148" cy="430887"/>
          </a:xfrm>
          <a:prstGeom prst="rect">
            <a:avLst/>
          </a:prstGeom>
        </p:spPr>
        <p:txBody>
          <a:bodyPr wrap="square">
            <a:spAutoFit/>
          </a:bodyPr>
          <a:lstStyle/>
          <a:p>
            <a:r>
              <a:rPr lang="ru-RU" sz="1100" dirty="0">
                <a:solidFill>
                  <a:schemeClr val="bg1"/>
                </a:solidFill>
                <a:latin typeface="+mj-lt"/>
              </a:rPr>
              <a:t>* Отчет </a:t>
            </a:r>
            <a:r>
              <a:rPr lang="ru-RU" sz="1050" dirty="0">
                <a:solidFill>
                  <a:schemeClr val="bg1"/>
                </a:solidFill>
                <a:latin typeface="+mj-lt"/>
              </a:rPr>
              <a:t>КПМГ</a:t>
            </a:r>
            <a:r>
              <a:rPr lang="ru-RU" sz="1100" dirty="0">
                <a:solidFill>
                  <a:schemeClr val="bg1"/>
                </a:solidFill>
                <a:latin typeface="+mj-lt"/>
              </a:rPr>
              <a:t> </a:t>
            </a:r>
            <a:r>
              <a:rPr lang="en-US" sz="1100" dirty="0">
                <a:solidFill>
                  <a:schemeClr val="bg1"/>
                </a:solidFill>
                <a:latin typeface="+mj-lt"/>
              </a:rPr>
              <a:t>“</a:t>
            </a:r>
            <a:r>
              <a:rPr lang="ru-RU" sz="1100" dirty="0">
                <a:solidFill>
                  <a:schemeClr val="bg1"/>
                </a:solidFill>
                <a:latin typeface="+mj-lt"/>
              </a:rPr>
              <a:t>Исследование практики управления финансами и казначейством в России и СНГ</a:t>
            </a:r>
            <a:r>
              <a:rPr lang="en-US" sz="1100" dirty="0">
                <a:solidFill>
                  <a:schemeClr val="bg1"/>
                </a:solidFill>
                <a:latin typeface="+mj-lt"/>
              </a:rPr>
              <a:t>”</a:t>
            </a:r>
            <a:r>
              <a:rPr lang="ru-RU" sz="1100" dirty="0">
                <a:solidFill>
                  <a:schemeClr val="bg1"/>
                </a:solidFill>
                <a:latin typeface="+mj-lt"/>
              </a:rPr>
              <a:t> 2014-2015 гг.</a:t>
            </a:r>
            <a:endParaRPr lang="en-US" sz="1100" dirty="0">
              <a:solidFill>
                <a:schemeClr val="bg1"/>
              </a:solidFill>
              <a:latin typeface="+mj-lt"/>
            </a:endParaRPr>
          </a:p>
        </p:txBody>
      </p:sp>
      <p:graphicFrame>
        <p:nvGraphicFramePr>
          <p:cNvPr id="6" name="Диаграмма 5"/>
          <p:cNvGraphicFramePr>
            <a:graphicFrameLocks/>
          </p:cNvGraphicFramePr>
          <p:nvPr>
            <p:extLst>
              <p:ext uri="{D42A27DB-BD31-4B8C-83A1-F6EECF244321}">
                <p14:modId xmlns:p14="http://schemas.microsoft.com/office/powerpoint/2010/main" val="3126277086"/>
              </p:ext>
            </p:extLst>
          </p:nvPr>
        </p:nvGraphicFramePr>
        <p:xfrm>
          <a:off x="5204705" y="735685"/>
          <a:ext cx="4437371" cy="50083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47449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Прямоугольник 11"/>
          <p:cNvSpPr/>
          <p:nvPr/>
        </p:nvSpPr>
        <p:spPr bwMode="auto">
          <a:xfrm>
            <a:off x="0" y="0"/>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en-US" sz="1625" kern="0" dirty="0">
                <a:solidFill>
                  <a:schemeClr val="tx1"/>
                </a:solidFill>
                <a:latin typeface="+mj-lt"/>
              </a:rPr>
              <a:t>	</a:t>
            </a:r>
            <a:r>
              <a:rPr lang="ru-RU" sz="1625" dirty="0">
                <a:solidFill>
                  <a:srgbClr val="FFC000"/>
                </a:solidFill>
              </a:rPr>
              <a:t> </a:t>
            </a:r>
            <a:r>
              <a:rPr lang="ru-RU" sz="2400" dirty="0">
                <a:solidFill>
                  <a:srgbClr val="FFC000"/>
                </a:solidFill>
                <a:latin typeface="Segoe UI Light"/>
              </a:rPr>
              <a:t>Управление ценой потока сделок </a:t>
            </a:r>
            <a:r>
              <a:rPr lang="en-US" sz="2400" dirty="0">
                <a:solidFill>
                  <a:srgbClr val="FFC000"/>
                </a:solidFill>
                <a:latin typeface="Segoe UI Light"/>
              </a:rPr>
              <a:t>:</a:t>
            </a:r>
            <a:r>
              <a:rPr lang="ru-RU" sz="2400" dirty="0">
                <a:solidFill>
                  <a:srgbClr val="FFFFFF"/>
                </a:solidFill>
                <a:latin typeface="Segoe UI Light"/>
              </a:rPr>
              <a:t> </a:t>
            </a:r>
            <a:r>
              <a:rPr lang="ru-RU" sz="2400" kern="0" dirty="0">
                <a:solidFill>
                  <a:schemeClr val="tx1"/>
                </a:solidFill>
                <a:latin typeface="+mj-lt"/>
              </a:rPr>
              <a:t>Зарубежный опыт</a:t>
            </a:r>
          </a:p>
        </p:txBody>
      </p:sp>
      <p:sp>
        <p:nvSpPr>
          <p:cNvPr id="4" name="Rectangle 3"/>
          <p:cNvSpPr/>
          <p:nvPr/>
        </p:nvSpPr>
        <p:spPr>
          <a:xfrm>
            <a:off x="0" y="1266613"/>
            <a:ext cx="9906000" cy="254813"/>
          </a:xfrm>
          <a:prstGeom prst="rect">
            <a:avLst/>
          </a:prstGeom>
        </p:spPr>
        <p:txBody>
          <a:bodyPr wrap="square">
            <a:spAutoFit/>
          </a:bodyPr>
          <a:lstStyle/>
          <a:p>
            <a:pPr algn="r">
              <a:defRPr/>
            </a:pPr>
            <a:endParaRPr lang="en-US" sz="1056" kern="0" dirty="0">
              <a:solidFill>
                <a:schemeClr val="bg1"/>
              </a:solidFill>
            </a:endParaRPr>
          </a:p>
        </p:txBody>
      </p:sp>
      <p:sp>
        <p:nvSpPr>
          <p:cNvPr id="3" name="Прямоугольник 2"/>
          <p:cNvSpPr/>
          <p:nvPr/>
        </p:nvSpPr>
        <p:spPr>
          <a:xfrm>
            <a:off x="231902" y="763216"/>
            <a:ext cx="5081503" cy="2308324"/>
          </a:xfrm>
          <a:prstGeom prst="rect">
            <a:avLst/>
          </a:prstGeom>
        </p:spPr>
        <p:txBody>
          <a:bodyPr wrap="square">
            <a:spAutoFit/>
          </a:bodyPr>
          <a:lstStyle/>
          <a:p>
            <a:pPr>
              <a:defRPr/>
            </a:pPr>
            <a:r>
              <a:rPr lang="ru-RU" sz="1600" kern="0" dirty="0">
                <a:solidFill>
                  <a:schemeClr val="bg1"/>
                </a:solidFill>
                <a:latin typeface="+mj-lt"/>
              </a:rPr>
              <a:t>Во всем мире, давно существует практика когда компании (добывающие природные ресурсы, нефтеперерабатывающие заводы, бункеровочные компании, авиакомпании, судовладельцы, транспортные компании, и многие другие) уделяют вопросу управления ценовыми  рисками очень большое внимание, так как это позволяет компаниям быть конкурентоспособными в рыночных условиях и не нести непрогнозируемые убытки</a:t>
            </a:r>
            <a:endParaRPr lang="ru-RU" sz="1600" kern="0" dirty="0">
              <a:solidFill>
                <a:sysClr val="windowText" lastClr="000000"/>
              </a:solidFill>
              <a:latin typeface="+mj-lt"/>
            </a:endParaRPr>
          </a:p>
        </p:txBody>
      </p:sp>
      <p:pic>
        <p:nvPicPr>
          <p:cNvPr id="5" name="Рисунок 4"/>
          <p:cNvPicPr>
            <a:picLocks noChangeAspect="1"/>
          </p:cNvPicPr>
          <p:nvPr/>
        </p:nvPicPr>
        <p:blipFill>
          <a:blip r:embed="rId3"/>
          <a:stretch>
            <a:fillRect/>
          </a:stretch>
        </p:blipFill>
        <p:spPr>
          <a:xfrm>
            <a:off x="231902" y="3427036"/>
            <a:ext cx="5209392" cy="2807799"/>
          </a:xfrm>
          <a:prstGeom prst="rect">
            <a:avLst/>
          </a:prstGeom>
        </p:spPr>
      </p:pic>
      <p:pic>
        <p:nvPicPr>
          <p:cNvPr id="6" name="Рисунок 5"/>
          <p:cNvPicPr>
            <a:picLocks noChangeAspect="1"/>
          </p:cNvPicPr>
          <p:nvPr/>
        </p:nvPicPr>
        <p:blipFill>
          <a:blip r:embed="rId4"/>
          <a:stretch>
            <a:fillRect/>
          </a:stretch>
        </p:blipFill>
        <p:spPr>
          <a:xfrm>
            <a:off x="5722912" y="989467"/>
            <a:ext cx="3773581" cy="5245368"/>
          </a:xfrm>
          <a:prstGeom prst="rect">
            <a:avLst/>
          </a:prstGeom>
        </p:spPr>
      </p:pic>
    </p:spTree>
    <p:extLst>
      <p:ext uri="{BB962C8B-B14F-4D97-AF65-F5344CB8AC3E}">
        <p14:creationId xmlns:p14="http://schemas.microsoft.com/office/powerpoint/2010/main" val="2987722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Прямоугольник 11"/>
          <p:cNvSpPr/>
          <p:nvPr/>
        </p:nvSpPr>
        <p:spPr bwMode="auto">
          <a:xfrm>
            <a:off x="0" y="-57665"/>
            <a:ext cx="9906000" cy="40772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292" tIns="37147" rIns="74292" bIns="37147" numCol="1" rtlCol="0" anchor="ctr" anchorCtr="0" compatLnSpc="1">
            <a:prstTxWarp prst="textNoShape">
              <a:avLst/>
            </a:prstTxWarp>
          </a:bodyPr>
          <a:lstStyle/>
          <a:p>
            <a:pPr defTabSz="742687" fontAlgn="base">
              <a:spcBef>
                <a:spcPct val="0"/>
              </a:spcBef>
              <a:spcAft>
                <a:spcPct val="0"/>
              </a:spcAft>
              <a:tabLst>
                <a:tab pos="144459" algn="l"/>
                <a:tab pos="8306386" algn="l"/>
              </a:tabLst>
            </a:pPr>
            <a:r>
              <a:rPr lang="en-US" sz="1625" kern="0" dirty="0">
                <a:solidFill>
                  <a:schemeClr val="tx1"/>
                </a:solidFill>
                <a:latin typeface="+mj-lt"/>
              </a:rPr>
              <a:t>	</a:t>
            </a:r>
            <a:r>
              <a:rPr lang="ru-RU" sz="1625" dirty="0">
                <a:solidFill>
                  <a:srgbClr val="FFC000"/>
                </a:solidFill>
              </a:rPr>
              <a:t> </a:t>
            </a:r>
            <a:r>
              <a:rPr lang="ru-RU" sz="2400" dirty="0">
                <a:solidFill>
                  <a:srgbClr val="FFC000"/>
                </a:solidFill>
                <a:latin typeface="Segoe UI Light"/>
              </a:rPr>
              <a:t>Управление ценой потока сделок </a:t>
            </a:r>
            <a:r>
              <a:rPr lang="en-US" sz="2400" dirty="0">
                <a:solidFill>
                  <a:srgbClr val="FFC000"/>
                </a:solidFill>
                <a:latin typeface="Segoe UI Light"/>
              </a:rPr>
              <a:t>:</a:t>
            </a:r>
            <a:r>
              <a:rPr lang="ru-RU" sz="2400" dirty="0">
                <a:solidFill>
                  <a:srgbClr val="FFFFFF"/>
                </a:solidFill>
                <a:latin typeface="Segoe UI Light"/>
              </a:rPr>
              <a:t> </a:t>
            </a:r>
            <a:r>
              <a:rPr lang="ru-RU" sz="2400" kern="0" dirty="0">
                <a:solidFill>
                  <a:schemeClr val="tx1"/>
                </a:solidFill>
                <a:latin typeface="+mj-lt"/>
              </a:rPr>
              <a:t>Экспертное мнение</a:t>
            </a:r>
            <a:r>
              <a:rPr lang="en-US" sz="2400" kern="0" dirty="0">
                <a:solidFill>
                  <a:schemeClr val="tx1"/>
                </a:solidFill>
                <a:latin typeface="+mj-lt"/>
              </a:rPr>
              <a:t> </a:t>
            </a:r>
            <a:r>
              <a:rPr lang="ru-RU" sz="2400" kern="0" dirty="0">
                <a:solidFill>
                  <a:schemeClr val="tx1"/>
                </a:solidFill>
                <a:latin typeface="+mj-lt"/>
              </a:rPr>
              <a:t>о рынке</a:t>
            </a:r>
          </a:p>
        </p:txBody>
      </p:sp>
      <p:sp>
        <p:nvSpPr>
          <p:cNvPr id="6" name="TextBox 5"/>
          <p:cNvSpPr txBox="1"/>
          <p:nvPr/>
        </p:nvSpPr>
        <p:spPr>
          <a:xfrm>
            <a:off x="6158830" y="795129"/>
            <a:ext cx="3564875" cy="3276144"/>
          </a:xfrm>
          <a:prstGeom prst="rect">
            <a:avLst/>
          </a:prstGeom>
          <a:noFill/>
        </p:spPr>
        <p:txBody>
          <a:bodyPr wrap="square" lIns="145648" tIns="116518" rIns="145648" bIns="116518" rtlCol="0">
            <a:spAutoFit/>
          </a:bodyPr>
          <a:lstStyle/>
          <a:p>
            <a:pPr defTabSz="577454">
              <a:spcBef>
                <a:spcPct val="0"/>
              </a:spcBef>
              <a:spcAft>
                <a:spcPct val="35000"/>
              </a:spcAft>
              <a:defRPr/>
            </a:pPr>
            <a:r>
              <a:rPr lang="ru-RU" sz="1600" dirty="0">
                <a:solidFill>
                  <a:schemeClr val="bg1"/>
                </a:solidFill>
                <a:latin typeface="+mj-lt"/>
              </a:rPr>
              <a:t>За последние 10 лет  сильно продвинулась наука о больших данных, машинном обучении. Современные подходы позволяют анализировать исторические данные и на их основе строить надежный прогноз цены.</a:t>
            </a:r>
          </a:p>
          <a:p>
            <a:pPr defTabSz="577454">
              <a:spcBef>
                <a:spcPct val="0"/>
              </a:spcBef>
              <a:spcAft>
                <a:spcPct val="35000"/>
              </a:spcAft>
              <a:defRPr/>
            </a:pPr>
            <a:r>
              <a:rPr lang="ru-RU" sz="1600" dirty="0">
                <a:solidFill>
                  <a:schemeClr val="bg1"/>
                </a:solidFill>
                <a:latin typeface="+mj-lt"/>
              </a:rPr>
              <a:t>Принимать решения основываясь на мнении экспертов в текущей ситуации означает не использовать прогресс достигнутый в области обработки данных</a:t>
            </a: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18" y="747422"/>
            <a:ext cx="5955799" cy="5699886"/>
          </a:xfrm>
          <a:prstGeom prst="rect">
            <a:avLst/>
          </a:prstGeom>
        </p:spPr>
      </p:pic>
    </p:spTree>
    <p:extLst>
      <p:ext uri="{BB962C8B-B14F-4D97-AF65-F5344CB8AC3E}">
        <p14:creationId xmlns:p14="http://schemas.microsoft.com/office/powerpoint/2010/main" val="629191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3">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71BC"/>
      </a:folHlink>
    </a:clrScheme>
    <a:fontScheme name="Custom 2">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schemeClr>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defTabSz="914099" fontAlgn="base">
          <a:spcBef>
            <a:spcPct val="0"/>
          </a:spcBef>
          <a:spcAft>
            <a:spcPct val="0"/>
          </a:spcAft>
          <a:tabLst>
            <a:tab pos="177800" algn="l"/>
            <a:tab pos="10223500" algn="l"/>
          </a:tabLst>
          <a:defRPr sz="1600" dirty="0" smtClean="0">
            <a:solidFill>
              <a:schemeClr val="tx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2_MS1444_Windows Azure Template 16x9_r08a">
  <a:themeElements>
    <a:clrScheme name="Custom 3">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71BC"/>
      </a:folHlink>
    </a:clrScheme>
    <a:fontScheme name="Custom 2">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4.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28633</TotalTime>
  <Words>1287</Words>
  <Application>Microsoft Office PowerPoint</Application>
  <PresentationFormat>Лист A4 (210x297 мм)</PresentationFormat>
  <Paragraphs>272</Paragraphs>
  <Slides>21</Slides>
  <Notes>21</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4</vt:i4>
      </vt:variant>
      <vt:variant>
        <vt:lpstr>Заголовки слайдов</vt:lpstr>
      </vt:variant>
      <vt:variant>
        <vt:i4>21</vt:i4>
      </vt:variant>
    </vt:vector>
  </HeadingPairs>
  <TitlesOfParts>
    <vt:vector size="36" baseType="lpstr">
      <vt:lpstr>MS PGothic</vt:lpstr>
      <vt:lpstr>Arial</vt:lpstr>
      <vt:lpstr>Calibri</vt:lpstr>
      <vt:lpstr>Calibri Light</vt:lpstr>
      <vt:lpstr>Cambria Math</vt:lpstr>
      <vt:lpstr>Consolas</vt:lpstr>
      <vt:lpstr>Segoe UI</vt:lpstr>
      <vt:lpstr>Segoe UI Light</vt:lpstr>
      <vt:lpstr>Segoe UI Semilight</vt:lpstr>
      <vt:lpstr>Segoe UI Symbol</vt:lpstr>
      <vt:lpstr>Wingdings</vt:lpstr>
      <vt:lpstr>1_MS1444_Windows Azure Template 16x9_r08a</vt:lpstr>
      <vt:lpstr>2_MS1444_Windows Azure Template 16x9_r08a</vt:lpstr>
      <vt:lpstr>5-30659_Machine_Learning_Data_Science_Conference_Spring_2015_Template</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Этапы разработки модели Часть #1</vt:lpstr>
      <vt:lpstr>Этапы разработки модели Часть #2</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Dmitry Petukhov</dc:creator>
  <cp:lastModifiedBy>Павел Крылов</cp:lastModifiedBy>
  <cp:revision>1000</cp:revision>
  <cp:lastPrinted>2016-10-05T08:34:38Z</cp:lastPrinted>
  <dcterms:created xsi:type="dcterms:W3CDTF">2015-08-30T15:07:37Z</dcterms:created>
  <dcterms:modified xsi:type="dcterms:W3CDTF">2016-10-05T14:36:23Z</dcterms:modified>
</cp:coreProperties>
</file>